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24"/>
  </p:notesMasterIdLst>
  <p:sldIdLst>
    <p:sldId id="256" r:id="rId2"/>
    <p:sldId id="257" r:id="rId3"/>
    <p:sldId id="258" r:id="rId4"/>
    <p:sldId id="259" r:id="rId5"/>
    <p:sldId id="260" r:id="rId6"/>
    <p:sldId id="261" r:id="rId7"/>
    <p:sldId id="275" r:id="rId8"/>
    <p:sldId id="263" r:id="rId9"/>
    <p:sldId id="262" r:id="rId10"/>
    <p:sldId id="276" r:id="rId11"/>
    <p:sldId id="264" r:id="rId12"/>
    <p:sldId id="265" r:id="rId13"/>
    <p:sldId id="277" r:id="rId14"/>
    <p:sldId id="266" r:id="rId15"/>
    <p:sldId id="278" r:id="rId16"/>
    <p:sldId id="274" r:id="rId17"/>
    <p:sldId id="267" r:id="rId18"/>
    <p:sldId id="268" r:id="rId19"/>
    <p:sldId id="270" r:id="rId20"/>
    <p:sldId id="271" r:id="rId21"/>
    <p:sldId id="272" r:id="rId22"/>
    <p:sldId id="273" r:id="rId23"/>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Tia%20Knepp%20Data%20Round%202\Presentation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Tia%20Knepp%20Data%20Round%202\PresentationData.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PresentationData!$B$19</c:f>
              <c:strCache>
                <c:ptCount val="1"/>
                <c:pt idx="0">
                  <c:v>Field</c:v>
                </c:pt>
              </c:strCache>
            </c:strRef>
          </c:tx>
          <c:spPr>
            <a:solidFill>
              <a:srgbClr val="00B050"/>
            </a:solidFill>
            <a:ln>
              <a:noFill/>
            </a:ln>
            <a:effectLst/>
          </c:spPr>
          <c:invertIfNegative val="0"/>
          <c:errBars>
            <c:errBarType val="both"/>
            <c:errValType val="cust"/>
            <c:noEndCap val="0"/>
            <c:plus>
              <c:numRef>
                <c:f>PresentationData!$G$20:$G$24</c:f>
                <c:numCache>
                  <c:formatCode>General</c:formatCode>
                  <c:ptCount val="5"/>
                  <c:pt idx="0">
                    <c:v>9</c:v>
                  </c:pt>
                  <c:pt idx="1">
                    <c:v>0</c:v>
                  </c:pt>
                  <c:pt idx="2">
                    <c:v>0</c:v>
                  </c:pt>
                  <c:pt idx="3">
                    <c:v>9</c:v>
                  </c:pt>
                  <c:pt idx="4">
                    <c:v>0</c:v>
                  </c:pt>
                </c:numCache>
              </c:numRef>
            </c:plus>
            <c:minus>
              <c:numRef>
                <c:f>PresentationData!$G$20:$G$24</c:f>
                <c:numCache>
                  <c:formatCode>General</c:formatCode>
                  <c:ptCount val="5"/>
                  <c:pt idx="0">
                    <c:v>9</c:v>
                  </c:pt>
                  <c:pt idx="1">
                    <c:v>0</c:v>
                  </c:pt>
                  <c:pt idx="2">
                    <c:v>0</c:v>
                  </c:pt>
                  <c:pt idx="3">
                    <c:v>9</c:v>
                  </c:pt>
                  <c:pt idx="4">
                    <c:v>0</c:v>
                  </c:pt>
                </c:numCache>
              </c:numRef>
            </c:minus>
            <c:spPr>
              <a:noFill/>
              <a:ln w="9525" cap="flat" cmpd="sng" algn="ctr">
                <a:solidFill>
                  <a:schemeClr val="tx1">
                    <a:lumMod val="65000"/>
                    <a:lumOff val="35000"/>
                  </a:schemeClr>
                </a:solidFill>
                <a:round/>
              </a:ln>
              <a:effectLst/>
            </c:spPr>
          </c:errBars>
          <c:cat>
            <c:strRef>
              <c:f>PresentationData!$A$20:$A$24</c:f>
              <c:strCache>
                <c:ptCount val="5"/>
                <c:pt idx="0">
                  <c:v>Longhorn Cow</c:v>
                </c:pt>
                <c:pt idx="1">
                  <c:v>Roe Deer</c:v>
                </c:pt>
                <c:pt idx="2">
                  <c:v>Red Deer</c:v>
                </c:pt>
                <c:pt idx="3">
                  <c:v>Fallow Deer</c:v>
                </c:pt>
                <c:pt idx="4">
                  <c:v>Tamworth Pig</c:v>
                </c:pt>
              </c:strCache>
            </c:strRef>
          </c:cat>
          <c:val>
            <c:numRef>
              <c:f>PresentationData!$B$20:$B$24</c:f>
              <c:numCache>
                <c:formatCode>General</c:formatCode>
                <c:ptCount val="5"/>
                <c:pt idx="0">
                  <c:v>13</c:v>
                </c:pt>
                <c:pt idx="1">
                  <c:v>0</c:v>
                </c:pt>
                <c:pt idx="2">
                  <c:v>0</c:v>
                </c:pt>
                <c:pt idx="3">
                  <c:v>10</c:v>
                </c:pt>
                <c:pt idx="4">
                  <c:v>0</c:v>
                </c:pt>
              </c:numCache>
            </c:numRef>
          </c:val>
          <c:extLst>
            <c:ext xmlns:c16="http://schemas.microsoft.com/office/drawing/2014/chart" uri="{C3380CC4-5D6E-409C-BE32-E72D297353CC}">
              <c16:uniqueId val="{00000000-33D0-4CB7-B35D-A7AB76864149}"/>
            </c:ext>
          </c:extLst>
        </c:ser>
        <c:ser>
          <c:idx val="1"/>
          <c:order val="1"/>
          <c:tx>
            <c:strRef>
              <c:f>PresentationData!$C$19</c:f>
              <c:strCache>
                <c:ptCount val="1"/>
                <c:pt idx="0">
                  <c:v>Lagg</c:v>
                </c:pt>
              </c:strCache>
            </c:strRef>
          </c:tx>
          <c:spPr>
            <a:solidFill>
              <a:srgbClr val="00B0F0"/>
            </a:solidFill>
            <a:ln>
              <a:noFill/>
            </a:ln>
            <a:effectLst/>
          </c:spPr>
          <c:invertIfNegative val="0"/>
          <c:errBars>
            <c:errBarType val="both"/>
            <c:errValType val="cust"/>
            <c:noEndCap val="0"/>
            <c:plus>
              <c:numRef>
                <c:f>PresentationData!$I$20:$I$24</c:f>
                <c:numCache>
                  <c:formatCode>General</c:formatCode>
                  <c:ptCount val="5"/>
                  <c:pt idx="0">
                    <c:v>9</c:v>
                  </c:pt>
                  <c:pt idx="1">
                    <c:v>6</c:v>
                  </c:pt>
                  <c:pt idx="2">
                    <c:v>9</c:v>
                  </c:pt>
                  <c:pt idx="3">
                    <c:v>9</c:v>
                  </c:pt>
                  <c:pt idx="4">
                    <c:v>0</c:v>
                  </c:pt>
                </c:numCache>
              </c:numRef>
            </c:plus>
            <c:minus>
              <c:numRef>
                <c:f>PresentationData!$I$20:$I$24</c:f>
                <c:numCache>
                  <c:formatCode>General</c:formatCode>
                  <c:ptCount val="5"/>
                  <c:pt idx="0">
                    <c:v>9</c:v>
                  </c:pt>
                  <c:pt idx="1">
                    <c:v>6</c:v>
                  </c:pt>
                  <c:pt idx="2">
                    <c:v>9</c:v>
                  </c:pt>
                  <c:pt idx="3">
                    <c:v>9</c:v>
                  </c:pt>
                  <c:pt idx="4">
                    <c:v>0</c:v>
                  </c:pt>
                </c:numCache>
              </c:numRef>
            </c:minus>
            <c:spPr>
              <a:noFill/>
              <a:ln w="9525" cap="flat" cmpd="sng" algn="ctr">
                <a:solidFill>
                  <a:schemeClr val="tx1">
                    <a:lumMod val="65000"/>
                    <a:lumOff val="35000"/>
                  </a:schemeClr>
                </a:solidFill>
                <a:round/>
              </a:ln>
              <a:effectLst/>
            </c:spPr>
          </c:errBars>
          <c:cat>
            <c:strRef>
              <c:f>PresentationData!$A$20:$A$24</c:f>
              <c:strCache>
                <c:ptCount val="5"/>
                <c:pt idx="0">
                  <c:v>Longhorn Cow</c:v>
                </c:pt>
                <c:pt idx="1">
                  <c:v>Roe Deer</c:v>
                </c:pt>
                <c:pt idx="2">
                  <c:v>Red Deer</c:v>
                </c:pt>
                <c:pt idx="3">
                  <c:v>Fallow Deer</c:v>
                </c:pt>
                <c:pt idx="4">
                  <c:v>Tamworth Pig</c:v>
                </c:pt>
              </c:strCache>
            </c:strRef>
          </c:cat>
          <c:val>
            <c:numRef>
              <c:f>PresentationData!$C$20:$C$24</c:f>
              <c:numCache>
                <c:formatCode>General</c:formatCode>
                <c:ptCount val="5"/>
                <c:pt idx="0">
                  <c:v>11</c:v>
                </c:pt>
                <c:pt idx="1">
                  <c:v>17</c:v>
                </c:pt>
                <c:pt idx="2">
                  <c:v>8</c:v>
                </c:pt>
                <c:pt idx="3">
                  <c:v>11</c:v>
                </c:pt>
                <c:pt idx="4">
                  <c:v>0</c:v>
                </c:pt>
              </c:numCache>
            </c:numRef>
          </c:val>
          <c:extLst>
            <c:ext xmlns:c16="http://schemas.microsoft.com/office/drawing/2014/chart" uri="{C3380CC4-5D6E-409C-BE32-E72D297353CC}">
              <c16:uniqueId val="{00000001-33D0-4CB7-B35D-A7AB76864149}"/>
            </c:ext>
          </c:extLst>
        </c:ser>
        <c:dLbls>
          <c:showLegendKey val="0"/>
          <c:showVal val="0"/>
          <c:showCatName val="0"/>
          <c:showSerName val="0"/>
          <c:showPercent val="0"/>
          <c:showBubbleSize val="0"/>
        </c:dLbls>
        <c:gapWidth val="219"/>
        <c:overlap val="-27"/>
        <c:axId val="408474016"/>
        <c:axId val="408472048"/>
      </c:barChart>
      <c:catAx>
        <c:axId val="408474016"/>
        <c:scaling>
          <c:orientation val="minMax"/>
        </c:scaling>
        <c:delete val="0"/>
        <c:axPos val="b"/>
        <c:title>
          <c:tx>
            <c:rich>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r>
                  <a:rPr lang="en-GB" sz="3600"/>
                  <a:t>Species</a:t>
                </a:r>
              </a:p>
            </c:rich>
          </c:tx>
          <c:overlay val="0"/>
          <c:spPr>
            <a:noFill/>
            <a:ln>
              <a:noFill/>
            </a:ln>
            <a:effectLst/>
          </c:spPr>
          <c:txPr>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crossAx val="408472048"/>
        <c:crosses val="autoZero"/>
        <c:auto val="1"/>
        <c:lblAlgn val="ctr"/>
        <c:lblOffset val="100"/>
        <c:noMultiLvlLbl val="0"/>
      </c:catAx>
      <c:valAx>
        <c:axId val="408472048"/>
        <c:scaling>
          <c:orientation val="minMax"/>
        </c:scaling>
        <c:delete val="0"/>
        <c:axPos val="l"/>
        <c:title>
          <c:tx>
            <c:rich>
              <a:bodyPr rot="-54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r>
                  <a:rPr lang="en-GB" sz="3600"/>
                  <a:t>Mean No. of Individuals</a:t>
                </a:r>
              </a:p>
            </c:rich>
          </c:tx>
          <c:overlay val="0"/>
          <c:spPr>
            <a:noFill/>
            <a:ln>
              <a:noFill/>
            </a:ln>
            <a:effectLst/>
          </c:spPr>
          <c:txPr>
            <a:bodyPr rot="-54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crossAx val="408474016"/>
        <c:crosses val="autoZero"/>
        <c:crossBetween val="between"/>
      </c:valAx>
      <c:spPr>
        <a:noFill/>
        <a:ln>
          <a:noFill/>
        </a:ln>
        <a:effectLst/>
      </c:spPr>
    </c:plotArea>
    <c:legend>
      <c:legendPos val="b"/>
      <c:layout>
        <c:manualLayout>
          <c:xMode val="edge"/>
          <c:yMode val="edge"/>
          <c:x val="0.77697790901137354"/>
          <c:y val="6.0763342082239678E-2"/>
          <c:w val="0.22302209098862641"/>
          <c:h val="8.8690215806357539E-2"/>
        </c:manualLayout>
      </c:layout>
      <c:overlay val="0"/>
      <c:spPr>
        <a:noFill/>
        <a:ln>
          <a:noFill/>
        </a:ln>
        <a:effectLst/>
      </c:spPr>
      <c:txPr>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baseline="0">
          <a:solidFill>
            <a:sysClr val="windowText" lastClr="000000"/>
          </a:solidFill>
          <a:latin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15670650730413"/>
          <c:y val="5.2015800434227051E-2"/>
          <c:w val="0.83662682602921656"/>
          <c:h val="0.71715379748193331"/>
        </c:manualLayout>
      </c:layout>
      <c:barChart>
        <c:barDir val="col"/>
        <c:grouping val="clustered"/>
        <c:varyColors val="0"/>
        <c:ser>
          <c:idx val="0"/>
          <c:order val="0"/>
          <c:tx>
            <c:strRef>
              <c:f>Graphs!$B$20</c:f>
              <c:strCache>
                <c:ptCount val="1"/>
                <c:pt idx="0">
                  <c:v>Field</c:v>
                </c:pt>
              </c:strCache>
            </c:strRef>
          </c:tx>
          <c:spPr>
            <a:solidFill>
              <a:srgbClr val="00B050"/>
            </a:solidFill>
            <a:ln>
              <a:noFill/>
            </a:ln>
            <a:effectLst/>
          </c:spPr>
          <c:invertIfNegative val="0"/>
          <c:errBars>
            <c:errBarType val="both"/>
            <c:errValType val="cust"/>
            <c:noEndCap val="0"/>
            <c:plus>
              <c:numRef>
                <c:f>Graphs!$C$21:$C$25</c:f>
                <c:numCache>
                  <c:formatCode>General</c:formatCode>
                  <c:ptCount val="5"/>
                  <c:pt idx="0">
                    <c:v>5.5284425142569837</c:v>
                  </c:pt>
                  <c:pt idx="1">
                    <c:v>0</c:v>
                  </c:pt>
                  <c:pt idx="2">
                    <c:v>0</c:v>
                  </c:pt>
                  <c:pt idx="3">
                    <c:v>9.2666804347117608</c:v>
                  </c:pt>
                  <c:pt idx="4">
                    <c:v>0</c:v>
                  </c:pt>
                </c:numCache>
              </c:numRef>
            </c:plus>
            <c:minus>
              <c:numRef>
                <c:f>Graphs!$C$21:$C$25</c:f>
                <c:numCache>
                  <c:formatCode>General</c:formatCode>
                  <c:ptCount val="5"/>
                  <c:pt idx="0">
                    <c:v>5.5284425142569837</c:v>
                  </c:pt>
                  <c:pt idx="1">
                    <c:v>0</c:v>
                  </c:pt>
                  <c:pt idx="2">
                    <c:v>0</c:v>
                  </c:pt>
                  <c:pt idx="3">
                    <c:v>9.2666804347117608</c:v>
                  </c:pt>
                  <c:pt idx="4">
                    <c:v>0</c:v>
                  </c:pt>
                </c:numCache>
              </c:numRef>
            </c:minus>
            <c:spPr>
              <a:noFill/>
              <a:ln w="9525" cap="flat" cmpd="sng" algn="ctr">
                <a:solidFill>
                  <a:schemeClr val="tx1">
                    <a:lumMod val="65000"/>
                    <a:lumOff val="35000"/>
                  </a:schemeClr>
                </a:solidFill>
                <a:round/>
              </a:ln>
              <a:effectLst/>
            </c:spPr>
          </c:errBars>
          <c:cat>
            <c:strRef>
              <c:f>Graphs!$A$21:$A$25</c:f>
              <c:strCache>
                <c:ptCount val="5"/>
                <c:pt idx="0">
                  <c:v>Longhorn Cow</c:v>
                </c:pt>
                <c:pt idx="1">
                  <c:v>Roe Deer</c:v>
                </c:pt>
                <c:pt idx="2">
                  <c:v>Red Deer</c:v>
                </c:pt>
                <c:pt idx="3">
                  <c:v>Fallow Deer</c:v>
                </c:pt>
                <c:pt idx="4">
                  <c:v>Tamworth Pig</c:v>
                </c:pt>
              </c:strCache>
            </c:strRef>
          </c:cat>
          <c:val>
            <c:numRef>
              <c:f>Graphs!$B$21:$B$25</c:f>
              <c:numCache>
                <c:formatCode>General</c:formatCode>
                <c:ptCount val="5"/>
                <c:pt idx="0">
                  <c:v>13</c:v>
                </c:pt>
                <c:pt idx="1">
                  <c:v>0</c:v>
                </c:pt>
                <c:pt idx="2">
                  <c:v>0</c:v>
                </c:pt>
                <c:pt idx="3">
                  <c:v>10</c:v>
                </c:pt>
                <c:pt idx="4">
                  <c:v>0</c:v>
                </c:pt>
              </c:numCache>
            </c:numRef>
          </c:val>
          <c:extLst>
            <c:ext xmlns:c16="http://schemas.microsoft.com/office/drawing/2014/chart" uri="{C3380CC4-5D6E-409C-BE32-E72D297353CC}">
              <c16:uniqueId val="{00000000-2F32-4F2A-B655-ACA942ED2017}"/>
            </c:ext>
          </c:extLst>
        </c:ser>
        <c:ser>
          <c:idx val="1"/>
          <c:order val="1"/>
          <c:tx>
            <c:strRef>
              <c:f>Graphs!$D$20</c:f>
              <c:strCache>
                <c:ptCount val="1"/>
                <c:pt idx="0">
                  <c:v>Lagg</c:v>
                </c:pt>
              </c:strCache>
            </c:strRef>
          </c:tx>
          <c:spPr>
            <a:solidFill>
              <a:srgbClr val="00B0F0"/>
            </a:solidFill>
            <a:ln>
              <a:noFill/>
            </a:ln>
            <a:effectLst/>
          </c:spPr>
          <c:invertIfNegative val="0"/>
          <c:errBars>
            <c:errBarType val="both"/>
            <c:errValType val="cust"/>
            <c:noEndCap val="0"/>
            <c:plus>
              <c:numRef>
                <c:f>Graphs!$E$21:$E$25</c:f>
                <c:numCache>
                  <c:formatCode>General</c:formatCode>
                  <c:ptCount val="5"/>
                  <c:pt idx="0">
                    <c:v>9.2757897990714007</c:v>
                  </c:pt>
                  <c:pt idx="1">
                    <c:v>5.7735026918962564</c:v>
                  </c:pt>
                  <c:pt idx="2">
                    <c:v>9.0731594399207065</c:v>
                  </c:pt>
                  <c:pt idx="3">
                    <c:v>8.6366028674999917</c:v>
                  </c:pt>
                  <c:pt idx="4">
                    <c:v>0</c:v>
                  </c:pt>
                </c:numCache>
              </c:numRef>
            </c:plus>
            <c:minus>
              <c:numRef>
                <c:f>Graphs!$E$21:$E$25</c:f>
                <c:numCache>
                  <c:formatCode>General</c:formatCode>
                  <c:ptCount val="5"/>
                  <c:pt idx="0">
                    <c:v>9.2757897990714007</c:v>
                  </c:pt>
                  <c:pt idx="1">
                    <c:v>5.7735026918962564</c:v>
                  </c:pt>
                  <c:pt idx="2">
                    <c:v>9.0731594399207065</c:v>
                  </c:pt>
                  <c:pt idx="3">
                    <c:v>8.6366028674999917</c:v>
                  </c:pt>
                  <c:pt idx="4">
                    <c:v>0</c:v>
                  </c:pt>
                </c:numCache>
              </c:numRef>
            </c:minus>
            <c:spPr>
              <a:noFill/>
              <a:ln w="9525" cap="flat" cmpd="sng" algn="ctr">
                <a:solidFill>
                  <a:schemeClr val="tx1">
                    <a:lumMod val="65000"/>
                    <a:lumOff val="35000"/>
                  </a:schemeClr>
                </a:solidFill>
                <a:round/>
              </a:ln>
              <a:effectLst/>
            </c:spPr>
          </c:errBars>
          <c:cat>
            <c:strRef>
              <c:f>Graphs!$A$21:$A$25</c:f>
              <c:strCache>
                <c:ptCount val="5"/>
                <c:pt idx="0">
                  <c:v>Longhorn Cow</c:v>
                </c:pt>
                <c:pt idx="1">
                  <c:v>Roe Deer</c:v>
                </c:pt>
                <c:pt idx="2">
                  <c:v>Red Deer</c:v>
                </c:pt>
                <c:pt idx="3">
                  <c:v>Fallow Deer</c:v>
                </c:pt>
                <c:pt idx="4">
                  <c:v>Tamworth Pig</c:v>
                </c:pt>
              </c:strCache>
            </c:strRef>
          </c:cat>
          <c:val>
            <c:numRef>
              <c:f>Graphs!$D$21:$D$25</c:f>
              <c:numCache>
                <c:formatCode>General</c:formatCode>
                <c:ptCount val="5"/>
                <c:pt idx="0">
                  <c:v>11</c:v>
                </c:pt>
                <c:pt idx="1">
                  <c:v>17</c:v>
                </c:pt>
                <c:pt idx="2">
                  <c:v>8</c:v>
                </c:pt>
                <c:pt idx="3">
                  <c:v>11</c:v>
                </c:pt>
                <c:pt idx="4">
                  <c:v>0</c:v>
                </c:pt>
              </c:numCache>
            </c:numRef>
          </c:val>
          <c:extLst>
            <c:ext xmlns:c16="http://schemas.microsoft.com/office/drawing/2014/chart" uri="{C3380CC4-5D6E-409C-BE32-E72D297353CC}">
              <c16:uniqueId val="{00000001-2F32-4F2A-B655-ACA942ED2017}"/>
            </c:ext>
          </c:extLst>
        </c:ser>
        <c:dLbls>
          <c:showLegendKey val="0"/>
          <c:showVal val="0"/>
          <c:showCatName val="0"/>
          <c:showSerName val="0"/>
          <c:showPercent val="0"/>
          <c:showBubbleSize val="0"/>
        </c:dLbls>
        <c:gapWidth val="219"/>
        <c:overlap val="-27"/>
        <c:axId val="396740960"/>
        <c:axId val="396741616"/>
      </c:barChart>
      <c:catAx>
        <c:axId val="396740960"/>
        <c:scaling>
          <c:orientation val="minMax"/>
        </c:scaling>
        <c:delete val="0"/>
        <c:axPos val="b"/>
        <c:title>
          <c:tx>
            <c:rich>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r>
                  <a:rPr lang="en-GB" sz="3600"/>
                  <a:t>Species</a:t>
                </a:r>
              </a:p>
            </c:rich>
          </c:tx>
          <c:layout>
            <c:manualLayout>
              <c:xMode val="edge"/>
              <c:yMode val="edge"/>
              <c:x val="0.4493425771977706"/>
              <c:y val="0.88405546823259462"/>
            </c:manualLayout>
          </c:layout>
          <c:overlay val="0"/>
          <c:spPr>
            <a:noFill/>
            <a:ln>
              <a:noFill/>
            </a:ln>
            <a:effectLst/>
          </c:spPr>
          <c:txPr>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crossAx val="396741616"/>
        <c:crosses val="autoZero"/>
        <c:auto val="1"/>
        <c:lblAlgn val="ctr"/>
        <c:lblOffset val="100"/>
        <c:noMultiLvlLbl val="0"/>
      </c:catAx>
      <c:valAx>
        <c:axId val="396741616"/>
        <c:scaling>
          <c:orientation val="minMax"/>
        </c:scaling>
        <c:delete val="0"/>
        <c:axPos val="l"/>
        <c:title>
          <c:tx>
            <c:rich>
              <a:bodyPr rot="-54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r>
                  <a:rPr lang="en-GB" sz="3600"/>
                  <a:t>Mean</a:t>
                </a:r>
                <a:r>
                  <a:rPr lang="en-GB" sz="3600" baseline="0"/>
                  <a:t> Time Grazing (Secs)</a:t>
                </a:r>
                <a:endParaRPr lang="en-GB" sz="3600"/>
              </a:p>
            </c:rich>
          </c:tx>
          <c:layout>
            <c:manualLayout>
              <c:xMode val="edge"/>
              <c:yMode val="edge"/>
              <c:x val="1.8592297476759629E-2"/>
              <c:y val="0.10765566983549948"/>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crossAx val="396740960"/>
        <c:crosses val="autoZero"/>
        <c:crossBetween val="between"/>
      </c:valAx>
      <c:spPr>
        <a:noFill/>
        <a:ln>
          <a:noFill/>
        </a:ln>
        <a:effectLst/>
      </c:spPr>
    </c:plotArea>
    <c:legend>
      <c:legendPos val="b"/>
      <c:layout>
        <c:manualLayout>
          <c:xMode val="edge"/>
          <c:yMode val="edge"/>
          <c:x val="0.72562899999247943"/>
          <c:y val="4.4055044556063037E-2"/>
          <c:w val="0.23345735169557988"/>
          <c:h val="8.5570444423263406E-2"/>
        </c:manualLayout>
      </c:layout>
      <c:overlay val="0"/>
      <c:spPr>
        <a:noFill/>
        <a:ln>
          <a:noFill/>
        </a:ln>
        <a:effectLst/>
      </c:spPr>
      <c:txPr>
        <a:bodyPr rot="0" spcFirstLastPara="1" vertOverflow="ellipsis" vert="horz" wrap="square" anchor="ctr" anchorCtr="1"/>
        <a:lstStyle/>
        <a:p>
          <a:pPr>
            <a:defRPr sz="3600" b="0" i="0" u="none" strike="noStrike" kern="1200" baseline="0">
              <a:solidFill>
                <a:sysClr val="windowText" lastClr="000000"/>
              </a:solidFill>
              <a:latin typeface="Times New Roman" panose="02020603050405020304" pitchFamily="18"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baseline="0">
          <a:solidFill>
            <a:sysClr val="windowText" lastClr="000000"/>
          </a:solidFill>
          <a:latin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16.png"/><Relationship Id="rId6" Type="http://schemas.openxmlformats.org/officeDocument/2006/relationships/image" Target="../media/image7.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20.png"/><Relationship Id="rId1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37.png"/><Relationship Id="rId6" Type="http://schemas.openxmlformats.org/officeDocument/2006/relationships/image" Target="../media/image30.sv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4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5.png"/><Relationship Id="rId4" Type="http://schemas.openxmlformats.org/officeDocument/2006/relationships/image" Target="../media/image5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svg"/><Relationship Id="rId1" Type="http://schemas.openxmlformats.org/officeDocument/2006/relationships/image" Target="../media/image66.png"/><Relationship Id="rId6" Type="http://schemas.openxmlformats.org/officeDocument/2006/relationships/image" Target="../media/image65.svg"/><Relationship Id="rId5" Type="http://schemas.openxmlformats.org/officeDocument/2006/relationships/image" Target="../media/image68.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B59D3F-4D21-4ECE-AC79-D473B192013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FBDB81-0A88-44FA-BB24-F73267FB368D}">
      <dgm:prSet/>
      <dgm:spPr/>
      <dgm:t>
        <a:bodyPr/>
        <a:lstStyle/>
        <a:p>
          <a:pPr>
            <a:defRPr cap="all"/>
          </a:pPr>
          <a:r>
            <a:rPr lang="en-GB"/>
            <a:t>Background</a:t>
          </a:r>
          <a:endParaRPr lang="en-US"/>
        </a:p>
      </dgm:t>
    </dgm:pt>
    <dgm:pt modelId="{2C17585F-1BEA-4D58-AF27-7198D50DD09F}" type="parTrans" cxnId="{443295FD-787C-4102-B371-C7EF17F57B39}">
      <dgm:prSet/>
      <dgm:spPr/>
      <dgm:t>
        <a:bodyPr/>
        <a:lstStyle/>
        <a:p>
          <a:endParaRPr lang="en-US"/>
        </a:p>
      </dgm:t>
    </dgm:pt>
    <dgm:pt modelId="{F69E3AD1-2ACA-45BE-B1BE-94D94ED6A159}" type="sibTrans" cxnId="{443295FD-787C-4102-B371-C7EF17F57B39}">
      <dgm:prSet/>
      <dgm:spPr/>
      <dgm:t>
        <a:bodyPr/>
        <a:lstStyle/>
        <a:p>
          <a:endParaRPr lang="en-US"/>
        </a:p>
      </dgm:t>
    </dgm:pt>
    <dgm:pt modelId="{97A635E1-2494-4B1E-B8B3-F90FCA8DB5B4}">
      <dgm:prSet/>
      <dgm:spPr/>
      <dgm:t>
        <a:bodyPr/>
        <a:lstStyle/>
        <a:p>
          <a:pPr>
            <a:defRPr cap="all"/>
          </a:pPr>
          <a:r>
            <a:rPr lang="en-GB"/>
            <a:t>Introduction</a:t>
          </a:r>
          <a:endParaRPr lang="en-US"/>
        </a:p>
      </dgm:t>
    </dgm:pt>
    <dgm:pt modelId="{C143D8DB-1F46-436A-908F-9133EED570FD}" type="parTrans" cxnId="{910B226D-1A71-4CB1-8729-10BB6D8C9831}">
      <dgm:prSet/>
      <dgm:spPr/>
      <dgm:t>
        <a:bodyPr/>
        <a:lstStyle/>
        <a:p>
          <a:endParaRPr lang="en-US"/>
        </a:p>
      </dgm:t>
    </dgm:pt>
    <dgm:pt modelId="{C9BB7E37-7F1B-4D68-AC99-C91B81596915}" type="sibTrans" cxnId="{910B226D-1A71-4CB1-8729-10BB6D8C9831}">
      <dgm:prSet/>
      <dgm:spPr/>
      <dgm:t>
        <a:bodyPr/>
        <a:lstStyle/>
        <a:p>
          <a:endParaRPr lang="en-US"/>
        </a:p>
      </dgm:t>
    </dgm:pt>
    <dgm:pt modelId="{744D062D-87F3-49BE-B7E9-99148CF70AD3}">
      <dgm:prSet/>
      <dgm:spPr/>
      <dgm:t>
        <a:bodyPr/>
        <a:lstStyle/>
        <a:p>
          <a:pPr>
            <a:defRPr cap="all"/>
          </a:pPr>
          <a:r>
            <a:rPr lang="en-GB"/>
            <a:t>Aims &amp; Hypotheses</a:t>
          </a:r>
          <a:r>
            <a:rPr lang="en-US"/>
            <a:t> </a:t>
          </a:r>
        </a:p>
      </dgm:t>
    </dgm:pt>
    <dgm:pt modelId="{F3C2D417-CC8C-45FA-9E25-5AF356A66F3D}" type="parTrans" cxnId="{1F98DCBC-781A-4C8F-9C1F-FF3607B6F143}">
      <dgm:prSet/>
      <dgm:spPr/>
      <dgm:t>
        <a:bodyPr/>
        <a:lstStyle/>
        <a:p>
          <a:endParaRPr lang="en-US"/>
        </a:p>
      </dgm:t>
    </dgm:pt>
    <dgm:pt modelId="{03DEF7E7-7490-41D1-A31E-105C1634722E}" type="sibTrans" cxnId="{1F98DCBC-781A-4C8F-9C1F-FF3607B6F143}">
      <dgm:prSet/>
      <dgm:spPr/>
      <dgm:t>
        <a:bodyPr/>
        <a:lstStyle/>
        <a:p>
          <a:endParaRPr lang="en-US"/>
        </a:p>
      </dgm:t>
    </dgm:pt>
    <dgm:pt modelId="{B37FBDC0-9D24-49AC-8AA3-AA31308FFBD1}">
      <dgm:prSet/>
      <dgm:spPr/>
      <dgm:t>
        <a:bodyPr/>
        <a:lstStyle/>
        <a:p>
          <a:pPr>
            <a:defRPr cap="all"/>
          </a:pPr>
          <a:r>
            <a:rPr lang="en-GB"/>
            <a:t>Methodology</a:t>
          </a:r>
          <a:endParaRPr lang="en-US"/>
        </a:p>
      </dgm:t>
    </dgm:pt>
    <dgm:pt modelId="{3A4EE59B-F004-40D9-A37F-67D64C823662}" type="parTrans" cxnId="{0F527931-5CAD-4B7E-BA87-3FA461C23CA0}">
      <dgm:prSet/>
      <dgm:spPr/>
      <dgm:t>
        <a:bodyPr/>
        <a:lstStyle/>
        <a:p>
          <a:endParaRPr lang="en-US"/>
        </a:p>
      </dgm:t>
    </dgm:pt>
    <dgm:pt modelId="{DD98213D-64A0-4EB8-8DCB-8552441E7E81}" type="sibTrans" cxnId="{0F527931-5CAD-4B7E-BA87-3FA461C23CA0}">
      <dgm:prSet/>
      <dgm:spPr/>
      <dgm:t>
        <a:bodyPr/>
        <a:lstStyle/>
        <a:p>
          <a:endParaRPr lang="en-US"/>
        </a:p>
      </dgm:t>
    </dgm:pt>
    <dgm:pt modelId="{D71D90A5-72D0-4A84-9DBC-ABCD1AB72E5A}">
      <dgm:prSet/>
      <dgm:spPr/>
      <dgm:t>
        <a:bodyPr/>
        <a:lstStyle/>
        <a:p>
          <a:pPr>
            <a:defRPr cap="all"/>
          </a:pPr>
          <a:r>
            <a:rPr lang="en-GB" dirty="0" err="1"/>
            <a:t>PrelimINARY</a:t>
          </a:r>
          <a:r>
            <a:rPr lang="en-GB" dirty="0"/>
            <a:t> Findings</a:t>
          </a:r>
          <a:endParaRPr lang="en-US" dirty="0"/>
        </a:p>
      </dgm:t>
    </dgm:pt>
    <dgm:pt modelId="{10BE8E51-E3F5-450E-8C81-425BDB688FB7}" type="parTrans" cxnId="{A33823EF-47C1-4C83-AE98-DF362D1D8CD3}">
      <dgm:prSet/>
      <dgm:spPr/>
      <dgm:t>
        <a:bodyPr/>
        <a:lstStyle/>
        <a:p>
          <a:endParaRPr lang="en-US"/>
        </a:p>
      </dgm:t>
    </dgm:pt>
    <dgm:pt modelId="{76221AD5-9883-40FC-886F-DD1982980AD5}" type="sibTrans" cxnId="{A33823EF-47C1-4C83-AE98-DF362D1D8CD3}">
      <dgm:prSet/>
      <dgm:spPr/>
      <dgm:t>
        <a:bodyPr/>
        <a:lstStyle/>
        <a:p>
          <a:endParaRPr lang="en-US"/>
        </a:p>
      </dgm:t>
    </dgm:pt>
    <dgm:pt modelId="{FD6B5942-61A8-4A3D-85E4-D90B3ADEC9FE}">
      <dgm:prSet/>
      <dgm:spPr/>
      <dgm:t>
        <a:bodyPr/>
        <a:lstStyle/>
        <a:p>
          <a:pPr>
            <a:defRPr cap="all"/>
          </a:pPr>
          <a:r>
            <a:rPr lang="en-GB"/>
            <a:t>Current Conclusions</a:t>
          </a:r>
          <a:endParaRPr lang="en-US"/>
        </a:p>
      </dgm:t>
    </dgm:pt>
    <dgm:pt modelId="{A5B83922-A322-4FE2-BA96-5E7F07787BF3}" type="parTrans" cxnId="{F15E8F7E-28A7-4DE8-8FA8-E7382654D250}">
      <dgm:prSet/>
      <dgm:spPr/>
      <dgm:t>
        <a:bodyPr/>
        <a:lstStyle/>
        <a:p>
          <a:endParaRPr lang="en-US"/>
        </a:p>
      </dgm:t>
    </dgm:pt>
    <dgm:pt modelId="{EE7ADCCA-CCA1-4AC2-9BAA-01971D62AE26}" type="sibTrans" cxnId="{F15E8F7E-28A7-4DE8-8FA8-E7382654D250}">
      <dgm:prSet/>
      <dgm:spPr/>
      <dgm:t>
        <a:bodyPr/>
        <a:lstStyle/>
        <a:p>
          <a:endParaRPr lang="en-US"/>
        </a:p>
      </dgm:t>
    </dgm:pt>
    <dgm:pt modelId="{79B32B46-A975-4160-862C-09E908D0FB48}">
      <dgm:prSet/>
      <dgm:spPr/>
      <dgm:t>
        <a:bodyPr/>
        <a:lstStyle/>
        <a:p>
          <a:pPr>
            <a:defRPr cap="all"/>
          </a:pPr>
          <a:r>
            <a:rPr lang="en-GB"/>
            <a:t>Questions</a:t>
          </a:r>
          <a:endParaRPr lang="en-US"/>
        </a:p>
      </dgm:t>
    </dgm:pt>
    <dgm:pt modelId="{9F53E04A-FD74-4265-8542-2916777CDDD5}" type="parTrans" cxnId="{059C9F91-5B42-4B91-8D71-1F07AD17308D}">
      <dgm:prSet/>
      <dgm:spPr/>
      <dgm:t>
        <a:bodyPr/>
        <a:lstStyle/>
        <a:p>
          <a:endParaRPr lang="en-US"/>
        </a:p>
      </dgm:t>
    </dgm:pt>
    <dgm:pt modelId="{CFC7327A-C3C2-4432-9AB4-17C96011BD22}" type="sibTrans" cxnId="{059C9F91-5B42-4B91-8D71-1F07AD17308D}">
      <dgm:prSet/>
      <dgm:spPr/>
      <dgm:t>
        <a:bodyPr/>
        <a:lstStyle/>
        <a:p>
          <a:endParaRPr lang="en-US"/>
        </a:p>
      </dgm:t>
    </dgm:pt>
    <dgm:pt modelId="{66518B16-11C6-4B3E-91E4-C8FEFCECB067}" type="pres">
      <dgm:prSet presAssocID="{E0B59D3F-4D21-4ECE-AC79-D473B1920130}" presName="root" presStyleCnt="0">
        <dgm:presLayoutVars>
          <dgm:dir/>
          <dgm:resizeHandles val="exact"/>
        </dgm:presLayoutVars>
      </dgm:prSet>
      <dgm:spPr/>
    </dgm:pt>
    <dgm:pt modelId="{25A994D6-FFAD-4100-A493-F903A95CE43B}" type="pres">
      <dgm:prSet presAssocID="{9EFBDB81-0A88-44FA-BB24-F73267FB368D}" presName="compNode" presStyleCnt="0"/>
      <dgm:spPr/>
    </dgm:pt>
    <dgm:pt modelId="{8F994B4A-8763-4C6C-91B3-F3F4B173B278}" type="pres">
      <dgm:prSet presAssocID="{9EFBDB81-0A88-44FA-BB24-F73267FB368D}" presName="iconBgRect" presStyleLbl="bgShp" presStyleIdx="0" presStyleCnt="7"/>
      <dgm:spPr/>
    </dgm:pt>
    <dgm:pt modelId="{8874809C-321B-4C23-8450-4D0025C10BF7}" type="pres">
      <dgm:prSet presAssocID="{9EFBDB81-0A88-44FA-BB24-F73267FB368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A28632C-4E97-4401-8797-6297CD07E96A}" type="pres">
      <dgm:prSet presAssocID="{9EFBDB81-0A88-44FA-BB24-F73267FB368D}" presName="spaceRect" presStyleCnt="0"/>
      <dgm:spPr/>
    </dgm:pt>
    <dgm:pt modelId="{AC7C9BDE-043B-4405-95E0-1FBD0AC1F769}" type="pres">
      <dgm:prSet presAssocID="{9EFBDB81-0A88-44FA-BB24-F73267FB368D}" presName="textRect" presStyleLbl="revTx" presStyleIdx="0" presStyleCnt="7">
        <dgm:presLayoutVars>
          <dgm:chMax val="1"/>
          <dgm:chPref val="1"/>
        </dgm:presLayoutVars>
      </dgm:prSet>
      <dgm:spPr/>
    </dgm:pt>
    <dgm:pt modelId="{BF8FECFF-E830-41B9-AA28-847993F66BB0}" type="pres">
      <dgm:prSet presAssocID="{F69E3AD1-2ACA-45BE-B1BE-94D94ED6A159}" presName="sibTrans" presStyleCnt="0"/>
      <dgm:spPr/>
    </dgm:pt>
    <dgm:pt modelId="{ED0BAC5B-82B0-4916-89DB-C7071DF94EDD}" type="pres">
      <dgm:prSet presAssocID="{97A635E1-2494-4B1E-B8B3-F90FCA8DB5B4}" presName="compNode" presStyleCnt="0"/>
      <dgm:spPr/>
    </dgm:pt>
    <dgm:pt modelId="{FDC18344-F5F2-418A-9842-B0A29ED13BD9}" type="pres">
      <dgm:prSet presAssocID="{97A635E1-2494-4B1E-B8B3-F90FCA8DB5B4}" presName="iconBgRect" presStyleLbl="bgShp" presStyleIdx="1" presStyleCnt="7"/>
      <dgm:spPr/>
    </dgm:pt>
    <dgm:pt modelId="{923EB99B-6262-4D41-B986-73F41155C110}" type="pres">
      <dgm:prSet presAssocID="{97A635E1-2494-4B1E-B8B3-F90FCA8DB5B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0B09217-131B-4B3D-B915-F29A41F4F4E3}" type="pres">
      <dgm:prSet presAssocID="{97A635E1-2494-4B1E-B8B3-F90FCA8DB5B4}" presName="spaceRect" presStyleCnt="0"/>
      <dgm:spPr/>
    </dgm:pt>
    <dgm:pt modelId="{6C9F6051-4D5F-481C-8659-133C7D39272E}" type="pres">
      <dgm:prSet presAssocID="{97A635E1-2494-4B1E-B8B3-F90FCA8DB5B4}" presName="textRect" presStyleLbl="revTx" presStyleIdx="1" presStyleCnt="7">
        <dgm:presLayoutVars>
          <dgm:chMax val="1"/>
          <dgm:chPref val="1"/>
        </dgm:presLayoutVars>
      </dgm:prSet>
      <dgm:spPr/>
    </dgm:pt>
    <dgm:pt modelId="{3AB8E886-F015-4B91-B496-B9C34DEC4314}" type="pres">
      <dgm:prSet presAssocID="{C9BB7E37-7F1B-4D68-AC99-C91B81596915}" presName="sibTrans" presStyleCnt="0"/>
      <dgm:spPr/>
    </dgm:pt>
    <dgm:pt modelId="{39C5721B-0E4F-44BE-A18C-57B2F1DC6E1C}" type="pres">
      <dgm:prSet presAssocID="{744D062D-87F3-49BE-B7E9-99148CF70AD3}" presName="compNode" presStyleCnt="0"/>
      <dgm:spPr/>
    </dgm:pt>
    <dgm:pt modelId="{15868426-C7AE-4F7B-AB8D-6AA256C993C3}" type="pres">
      <dgm:prSet presAssocID="{744D062D-87F3-49BE-B7E9-99148CF70AD3}" presName="iconBgRect" presStyleLbl="bgShp" presStyleIdx="2" presStyleCnt="7"/>
      <dgm:spPr/>
    </dgm:pt>
    <dgm:pt modelId="{7B694F86-C5DA-415B-80B9-5074C99E4B2C}" type="pres">
      <dgm:prSet presAssocID="{744D062D-87F3-49BE-B7E9-99148CF70AD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9D830B2-C38F-4112-B4EC-5D21F4FAB8DA}" type="pres">
      <dgm:prSet presAssocID="{744D062D-87F3-49BE-B7E9-99148CF70AD3}" presName="spaceRect" presStyleCnt="0"/>
      <dgm:spPr/>
    </dgm:pt>
    <dgm:pt modelId="{5CDECC0A-6D59-4972-BB98-87CD76AA9BA4}" type="pres">
      <dgm:prSet presAssocID="{744D062D-87F3-49BE-B7E9-99148CF70AD3}" presName="textRect" presStyleLbl="revTx" presStyleIdx="2" presStyleCnt="7">
        <dgm:presLayoutVars>
          <dgm:chMax val="1"/>
          <dgm:chPref val="1"/>
        </dgm:presLayoutVars>
      </dgm:prSet>
      <dgm:spPr/>
    </dgm:pt>
    <dgm:pt modelId="{22E47E9D-27AD-4B44-BB74-143EB3AE5F0D}" type="pres">
      <dgm:prSet presAssocID="{03DEF7E7-7490-41D1-A31E-105C1634722E}" presName="sibTrans" presStyleCnt="0"/>
      <dgm:spPr/>
    </dgm:pt>
    <dgm:pt modelId="{72EE5629-3A86-4D4D-97F5-84A13EF28D86}" type="pres">
      <dgm:prSet presAssocID="{B37FBDC0-9D24-49AC-8AA3-AA31308FFBD1}" presName="compNode" presStyleCnt="0"/>
      <dgm:spPr/>
    </dgm:pt>
    <dgm:pt modelId="{34B27D23-B2D6-4102-A0D4-4F3FFF154489}" type="pres">
      <dgm:prSet presAssocID="{B37FBDC0-9D24-49AC-8AA3-AA31308FFBD1}" presName="iconBgRect" presStyleLbl="bgShp" presStyleIdx="3" presStyleCnt="7"/>
      <dgm:spPr/>
    </dgm:pt>
    <dgm:pt modelId="{632B80D2-6DA2-4DE3-AD93-6EC8CE90111E}" type="pres">
      <dgm:prSet presAssocID="{B37FBDC0-9D24-49AC-8AA3-AA31308FFBD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80B5863-FD1D-40D9-8A9B-4746A1DF3C60}" type="pres">
      <dgm:prSet presAssocID="{B37FBDC0-9D24-49AC-8AA3-AA31308FFBD1}" presName="spaceRect" presStyleCnt="0"/>
      <dgm:spPr/>
    </dgm:pt>
    <dgm:pt modelId="{2C6A8596-FC3D-4AAC-9347-F01CAA54F06E}" type="pres">
      <dgm:prSet presAssocID="{B37FBDC0-9D24-49AC-8AA3-AA31308FFBD1}" presName="textRect" presStyleLbl="revTx" presStyleIdx="3" presStyleCnt="7">
        <dgm:presLayoutVars>
          <dgm:chMax val="1"/>
          <dgm:chPref val="1"/>
        </dgm:presLayoutVars>
      </dgm:prSet>
      <dgm:spPr/>
    </dgm:pt>
    <dgm:pt modelId="{D5F6CC30-4BCC-408F-B5B8-B5952AA8E09C}" type="pres">
      <dgm:prSet presAssocID="{DD98213D-64A0-4EB8-8DCB-8552441E7E81}" presName="sibTrans" presStyleCnt="0"/>
      <dgm:spPr/>
    </dgm:pt>
    <dgm:pt modelId="{39ABD70A-A913-4911-B98D-6E7BA4519F43}" type="pres">
      <dgm:prSet presAssocID="{D71D90A5-72D0-4A84-9DBC-ABCD1AB72E5A}" presName="compNode" presStyleCnt="0"/>
      <dgm:spPr/>
    </dgm:pt>
    <dgm:pt modelId="{F4FF2AC5-4652-4587-80B5-818CD9D17D4C}" type="pres">
      <dgm:prSet presAssocID="{D71D90A5-72D0-4A84-9DBC-ABCD1AB72E5A}" presName="iconBgRect" presStyleLbl="bgShp" presStyleIdx="4" presStyleCnt="7"/>
      <dgm:spPr/>
    </dgm:pt>
    <dgm:pt modelId="{36839B96-3100-4FAD-AE03-6952D12404D4}" type="pres">
      <dgm:prSet presAssocID="{D71D90A5-72D0-4A84-9DBC-ABCD1AB72E5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keleton"/>
        </a:ext>
      </dgm:extLst>
    </dgm:pt>
    <dgm:pt modelId="{62AC1DE7-6C48-4AB1-9920-8255FE2019C5}" type="pres">
      <dgm:prSet presAssocID="{D71D90A5-72D0-4A84-9DBC-ABCD1AB72E5A}" presName="spaceRect" presStyleCnt="0"/>
      <dgm:spPr/>
    </dgm:pt>
    <dgm:pt modelId="{674BCC69-707A-4DF0-B606-32E82BAB5277}" type="pres">
      <dgm:prSet presAssocID="{D71D90A5-72D0-4A84-9DBC-ABCD1AB72E5A}" presName="textRect" presStyleLbl="revTx" presStyleIdx="4" presStyleCnt="7">
        <dgm:presLayoutVars>
          <dgm:chMax val="1"/>
          <dgm:chPref val="1"/>
        </dgm:presLayoutVars>
      </dgm:prSet>
      <dgm:spPr/>
    </dgm:pt>
    <dgm:pt modelId="{CDBAD5FC-7122-4B5B-9DC9-FCF316786974}" type="pres">
      <dgm:prSet presAssocID="{76221AD5-9883-40FC-886F-DD1982980AD5}" presName="sibTrans" presStyleCnt="0"/>
      <dgm:spPr/>
    </dgm:pt>
    <dgm:pt modelId="{27B5C15D-D2E2-4512-910D-57970F25236D}" type="pres">
      <dgm:prSet presAssocID="{FD6B5942-61A8-4A3D-85E4-D90B3ADEC9FE}" presName="compNode" presStyleCnt="0"/>
      <dgm:spPr/>
    </dgm:pt>
    <dgm:pt modelId="{5F18B3A9-2C95-4ED1-AE1A-80609D5BBBEE}" type="pres">
      <dgm:prSet presAssocID="{FD6B5942-61A8-4A3D-85E4-D90B3ADEC9FE}" presName="iconBgRect" presStyleLbl="bgShp" presStyleIdx="5" presStyleCnt="7"/>
      <dgm:spPr/>
    </dgm:pt>
    <dgm:pt modelId="{80823943-C6F5-4F42-9A3C-9F05B119896B}" type="pres">
      <dgm:prSet presAssocID="{FD6B5942-61A8-4A3D-85E4-D90B3ADEC9F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C5F60A95-C751-404C-B248-2BCD8ABA5077}" type="pres">
      <dgm:prSet presAssocID="{FD6B5942-61A8-4A3D-85E4-D90B3ADEC9FE}" presName="spaceRect" presStyleCnt="0"/>
      <dgm:spPr/>
    </dgm:pt>
    <dgm:pt modelId="{DB3D40DF-1617-4A17-B000-B99B9C1BCF5F}" type="pres">
      <dgm:prSet presAssocID="{FD6B5942-61A8-4A3D-85E4-D90B3ADEC9FE}" presName="textRect" presStyleLbl="revTx" presStyleIdx="5" presStyleCnt="7">
        <dgm:presLayoutVars>
          <dgm:chMax val="1"/>
          <dgm:chPref val="1"/>
        </dgm:presLayoutVars>
      </dgm:prSet>
      <dgm:spPr/>
    </dgm:pt>
    <dgm:pt modelId="{4602E135-196F-4011-9DE6-9F51EF0E06EB}" type="pres">
      <dgm:prSet presAssocID="{EE7ADCCA-CCA1-4AC2-9BAA-01971D62AE26}" presName="sibTrans" presStyleCnt="0"/>
      <dgm:spPr/>
    </dgm:pt>
    <dgm:pt modelId="{F8EECF30-3A97-4C11-BF83-8E081C93EA62}" type="pres">
      <dgm:prSet presAssocID="{79B32B46-A975-4160-862C-09E908D0FB48}" presName="compNode" presStyleCnt="0"/>
      <dgm:spPr/>
    </dgm:pt>
    <dgm:pt modelId="{634CB664-5F4B-4825-A8F9-5E7D912266EF}" type="pres">
      <dgm:prSet presAssocID="{79B32B46-A975-4160-862C-09E908D0FB48}" presName="iconBgRect" presStyleLbl="bgShp" presStyleIdx="6" presStyleCnt="7"/>
      <dgm:spPr/>
    </dgm:pt>
    <dgm:pt modelId="{D0681A8E-4596-4AB9-87DB-B38393F4D379}" type="pres">
      <dgm:prSet presAssocID="{79B32B46-A975-4160-862C-09E908D0FB4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388505B4-BFD2-4B8B-9820-D11624C9B400}" type="pres">
      <dgm:prSet presAssocID="{79B32B46-A975-4160-862C-09E908D0FB48}" presName="spaceRect" presStyleCnt="0"/>
      <dgm:spPr/>
    </dgm:pt>
    <dgm:pt modelId="{AE23936B-1027-4CD2-9BAE-B28DF1C7A037}" type="pres">
      <dgm:prSet presAssocID="{79B32B46-A975-4160-862C-09E908D0FB48}" presName="textRect" presStyleLbl="revTx" presStyleIdx="6" presStyleCnt="7">
        <dgm:presLayoutVars>
          <dgm:chMax val="1"/>
          <dgm:chPref val="1"/>
        </dgm:presLayoutVars>
      </dgm:prSet>
      <dgm:spPr/>
    </dgm:pt>
  </dgm:ptLst>
  <dgm:cxnLst>
    <dgm:cxn modelId="{F2F8BB30-19EC-48CA-9F73-BB47FC749C20}" type="presOf" srcId="{FD6B5942-61A8-4A3D-85E4-D90B3ADEC9FE}" destId="{DB3D40DF-1617-4A17-B000-B99B9C1BCF5F}" srcOrd="0" destOrd="0" presId="urn:microsoft.com/office/officeart/2018/5/layout/IconCircleLabelList"/>
    <dgm:cxn modelId="{0F527931-5CAD-4B7E-BA87-3FA461C23CA0}" srcId="{E0B59D3F-4D21-4ECE-AC79-D473B1920130}" destId="{B37FBDC0-9D24-49AC-8AA3-AA31308FFBD1}" srcOrd="3" destOrd="0" parTransId="{3A4EE59B-F004-40D9-A37F-67D64C823662}" sibTransId="{DD98213D-64A0-4EB8-8DCB-8552441E7E81}"/>
    <dgm:cxn modelId="{EE8A795B-D86B-4BAC-8FA4-1C1FBDE75112}" type="presOf" srcId="{97A635E1-2494-4B1E-B8B3-F90FCA8DB5B4}" destId="{6C9F6051-4D5F-481C-8659-133C7D39272E}" srcOrd="0" destOrd="0" presId="urn:microsoft.com/office/officeart/2018/5/layout/IconCircleLabelList"/>
    <dgm:cxn modelId="{910B226D-1A71-4CB1-8729-10BB6D8C9831}" srcId="{E0B59D3F-4D21-4ECE-AC79-D473B1920130}" destId="{97A635E1-2494-4B1E-B8B3-F90FCA8DB5B4}" srcOrd="1" destOrd="0" parTransId="{C143D8DB-1F46-436A-908F-9133EED570FD}" sibTransId="{C9BB7E37-7F1B-4D68-AC99-C91B81596915}"/>
    <dgm:cxn modelId="{F15E8F7E-28A7-4DE8-8FA8-E7382654D250}" srcId="{E0B59D3F-4D21-4ECE-AC79-D473B1920130}" destId="{FD6B5942-61A8-4A3D-85E4-D90B3ADEC9FE}" srcOrd="5" destOrd="0" parTransId="{A5B83922-A322-4FE2-BA96-5E7F07787BF3}" sibTransId="{EE7ADCCA-CCA1-4AC2-9BAA-01971D62AE26}"/>
    <dgm:cxn modelId="{059C9F91-5B42-4B91-8D71-1F07AD17308D}" srcId="{E0B59D3F-4D21-4ECE-AC79-D473B1920130}" destId="{79B32B46-A975-4160-862C-09E908D0FB48}" srcOrd="6" destOrd="0" parTransId="{9F53E04A-FD74-4265-8542-2916777CDDD5}" sibTransId="{CFC7327A-C3C2-4432-9AB4-17C96011BD22}"/>
    <dgm:cxn modelId="{C04F0393-3943-4B5D-B9FE-BA00FE8075BA}" type="presOf" srcId="{D71D90A5-72D0-4A84-9DBC-ABCD1AB72E5A}" destId="{674BCC69-707A-4DF0-B606-32E82BAB5277}" srcOrd="0" destOrd="0" presId="urn:microsoft.com/office/officeart/2018/5/layout/IconCircleLabelList"/>
    <dgm:cxn modelId="{CEC4D2AF-B137-4EB7-BAB3-D1C1E64C31D6}" type="presOf" srcId="{744D062D-87F3-49BE-B7E9-99148CF70AD3}" destId="{5CDECC0A-6D59-4972-BB98-87CD76AA9BA4}" srcOrd="0" destOrd="0" presId="urn:microsoft.com/office/officeart/2018/5/layout/IconCircleLabelList"/>
    <dgm:cxn modelId="{F27B90B1-2F59-4251-85F6-B244A9B6FF33}" type="presOf" srcId="{9EFBDB81-0A88-44FA-BB24-F73267FB368D}" destId="{AC7C9BDE-043B-4405-95E0-1FBD0AC1F769}" srcOrd="0" destOrd="0" presId="urn:microsoft.com/office/officeart/2018/5/layout/IconCircleLabelList"/>
    <dgm:cxn modelId="{D634BBBB-FC4F-4FED-8FA5-8F9344935C8B}" type="presOf" srcId="{79B32B46-A975-4160-862C-09E908D0FB48}" destId="{AE23936B-1027-4CD2-9BAE-B28DF1C7A037}" srcOrd="0" destOrd="0" presId="urn:microsoft.com/office/officeart/2018/5/layout/IconCircleLabelList"/>
    <dgm:cxn modelId="{1F98DCBC-781A-4C8F-9C1F-FF3607B6F143}" srcId="{E0B59D3F-4D21-4ECE-AC79-D473B1920130}" destId="{744D062D-87F3-49BE-B7E9-99148CF70AD3}" srcOrd="2" destOrd="0" parTransId="{F3C2D417-CC8C-45FA-9E25-5AF356A66F3D}" sibTransId="{03DEF7E7-7490-41D1-A31E-105C1634722E}"/>
    <dgm:cxn modelId="{2E69AFE9-57C4-4D7F-98D7-55924C0855A6}" type="presOf" srcId="{B37FBDC0-9D24-49AC-8AA3-AA31308FFBD1}" destId="{2C6A8596-FC3D-4AAC-9347-F01CAA54F06E}" srcOrd="0" destOrd="0" presId="urn:microsoft.com/office/officeart/2018/5/layout/IconCircleLabelList"/>
    <dgm:cxn modelId="{A33823EF-47C1-4C83-AE98-DF362D1D8CD3}" srcId="{E0B59D3F-4D21-4ECE-AC79-D473B1920130}" destId="{D71D90A5-72D0-4A84-9DBC-ABCD1AB72E5A}" srcOrd="4" destOrd="0" parTransId="{10BE8E51-E3F5-450E-8C81-425BDB688FB7}" sibTransId="{76221AD5-9883-40FC-886F-DD1982980AD5}"/>
    <dgm:cxn modelId="{0940A4F4-87E0-4EE1-A934-A1EEC2FDF5F1}" type="presOf" srcId="{E0B59D3F-4D21-4ECE-AC79-D473B1920130}" destId="{66518B16-11C6-4B3E-91E4-C8FEFCECB067}" srcOrd="0" destOrd="0" presId="urn:microsoft.com/office/officeart/2018/5/layout/IconCircleLabelList"/>
    <dgm:cxn modelId="{443295FD-787C-4102-B371-C7EF17F57B39}" srcId="{E0B59D3F-4D21-4ECE-AC79-D473B1920130}" destId="{9EFBDB81-0A88-44FA-BB24-F73267FB368D}" srcOrd="0" destOrd="0" parTransId="{2C17585F-1BEA-4D58-AF27-7198D50DD09F}" sibTransId="{F69E3AD1-2ACA-45BE-B1BE-94D94ED6A159}"/>
    <dgm:cxn modelId="{29D31B79-AD5E-4F47-ADA5-52DF3024BB9D}" type="presParOf" srcId="{66518B16-11C6-4B3E-91E4-C8FEFCECB067}" destId="{25A994D6-FFAD-4100-A493-F903A95CE43B}" srcOrd="0" destOrd="0" presId="urn:microsoft.com/office/officeart/2018/5/layout/IconCircleLabelList"/>
    <dgm:cxn modelId="{A6793B66-07BB-43F5-81A7-289D2C6D7366}" type="presParOf" srcId="{25A994D6-FFAD-4100-A493-F903A95CE43B}" destId="{8F994B4A-8763-4C6C-91B3-F3F4B173B278}" srcOrd="0" destOrd="0" presId="urn:microsoft.com/office/officeart/2018/5/layout/IconCircleLabelList"/>
    <dgm:cxn modelId="{A31E3B77-83F7-40E4-A5FF-D48F7C0AB892}" type="presParOf" srcId="{25A994D6-FFAD-4100-A493-F903A95CE43B}" destId="{8874809C-321B-4C23-8450-4D0025C10BF7}" srcOrd="1" destOrd="0" presId="urn:microsoft.com/office/officeart/2018/5/layout/IconCircleLabelList"/>
    <dgm:cxn modelId="{A3F6CCD1-1197-42BC-AAA4-CBE2828935FE}" type="presParOf" srcId="{25A994D6-FFAD-4100-A493-F903A95CE43B}" destId="{0A28632C-4E97-4401-8797-6297CD07E96A}" srcOrd="2" destOrd="0" presId="urn:microsoft.com/office/officeart/2018/5/layout/IconCircleLabelList"/>
    <dgm:cxn modelId="{93B3F883-62E8-4D15-ADA6-B625C1FE77AB}" type="presParOf" srcId="{25A994D6-FFAD-4100-A493-F903A95CE43B}" destId="{AC7C9BDE-043B-4405-95E0-1FBD0AC1F769}" srcOrd="3" destOrd="0" presId="urn:microsoft.com/office/officeart/2018/5/layout/IconCircleLabelList"/>
    <dgm:cxn modelId="{8EF2EBFE-C0F1-43DF-9976-4A2F9830D08E}" type="presParOf" srcId="{66518B16-11C6-4B3E-91E4-C8FEFCECB067}" destId="{BF8FECFF-E830-41B9-AA28-847993F66BB0}" srcOrd="1" destOrd="0" presId="urn:microsoft.com/office/officeart/2018/5/layout/IconCircleLabelList"/>
    <dgm:cxn modelId="{2E286704-A6B7-4617-BB8A-311F86A2C175}" type="presParOf" srcId="{66518B16-11C6-4B3E-91E4-C8FEFCECB067}" destId="{ED0BAC5B-82B0-4916-89DB-C7071DF94EDD}" srcOrd="2" destOrd="0" presId="urn:microsoft.com/office/officeart/2018/5/layout/IconCircleLabelList"/>
    <dgm:cxn modelId="{62384FE9-0A11-40C7-A8EF-76E2946F8288}" type="presParOf" srcId="{ED0BAC5B-82B0-4916-89DB-C7071DF94EDD}" destId="{FDC18344-F5F2-418A-9842-B0A29ED13BD9}" srcOrd="0" destOrd="0" presId="urn:microsoft.com/office/officeart/2018/5/layout/IconCircleLabelList"/>
    <dgm:cxn modelId="{650AA347-A461-4C3F-A14C-C3DB42313FDF}" type="presParOf" srcId="{ED0BAC5B-82B0-4916-89DB-C7071DF94EDD}" destId="{923EB99B-6262-4D41-B986-73F41155C110}" srcOrd="1" destOrd="0" presId="urn:microsoft.com/office/officeart/2018/5/layout/IconCircleLabelList"/>
    <dgm:cxn modelId="{10D2B1DF-6AAC-4DDF-8428-4FCE54B18EC6}" type="presParOf" srcId="{ED0BAC5B-82B0-4916-89DB-C7071DF94EDD}" destId="{70B09217-131B-4B3D-B915-F29A41F4F4E3}" srcOrd="2" destOrd="0" presId="urn:microsoft.com/office/officeart/2018/5/layout/IconCircleLabelList"/>
    <dgm:cxn modelId="{7B36A2A3-3CA5-4E9F-9854-5BD222D3A5DF}" type="presParOf" srcId="{ED0BAC5B-82B0-4916-89DB-C7071DF94EDD}" destId="{6C9F6051-4D5F-481C-8659-133C7D39272E}" srcOrd="3" destOrd="0" presId="urn:microsoft.com/office/officeart/2018/5/layout/IconCircleLabelList"/>
    <dgm:cxn modelId="{6D861C3F-4EE5-44F8-8F15-8CC9C9F5D90D}" type="presParOf" srcId="{66518B16-11C6-4B3E-91E4-C8FEFCECB067}" destId="{3AB8E886-F015-4B91-B496-B9C34DEC4314}" srcOrd="3" destOrd="0" presId="urn:microsoft.com/office/officeart/2018/5/layout/IconCircleLabelList"/>
    <dgm:cxn modelId="{CA86F546-4A91-4835-A279-4EE42B4736B9}" type="presParOf" srcId="{66518B16-11C6-4B3E-91E4-C8FEFCECB067}" destId="{39C5721B-0E4F-44BE-A18C-57B2F1DC6E1C}" srcOrd="4" destOrd="0" presId="urn:microsoft.com/office/officeart/2018/5/layout/IconCircleLabelList"/>
    <dgm:cxn modelId="{66375E11-0737-40A8-B243-4650AA6B3393}" type="presParOf" srcId="{39C5721B-0E4F-44BE-A18C-57B2F1DC6E1C}" destId="{15868426-C7AE-4F7B-AB8D-6AA256C993C3}" srcOrd="0" destOrd="0" presId="urn:microsoft.com/office/officeart/2018/5/layout/IconCircleLabelList"/>
    <dgm:cxn modelId="{C59CDA4B-C6BF-49D8-A79F-C38D6B4078C9}" type="presParOf" srcId="{39C5721B-0E4F-44BE-A18C-57B2F1DC6E1C}" destId="{7B694F86-C5DA-415B-80B9-5074C99E4B2C}" srcOrd="1" destOrd="0" presId="urn:microsoft.com/office/officeart/2018/5/layout/IconCircleLabelList"/>
    <dgm:cxn modelId="{F9D7C7C1-50BE-441A-96C4-ABF6C992C067}" type="presParOf" srcId="{39C5721B-0E4F-44BE-A18C-57B2F1DC6E1C}" destId="{89D830B2-C38F-4112-B4EC-5D21F4FAB8DA}" srcOrd="2" destOrd="0" presId="urn:microsoft.com/office/officeart/2018/5/layout/IconCircleLabelList"/>
    <dgm:cxn modelId="{2863C001-37A4-49FA-A850-3A24E5963DE2}" type="presParOf" srcId="{39C5721B-0E4F-44BE-A18C-57B2F1DC6E1C}" destId="{5CDECC0A-6D59-4972-BB98-87CD76AA9BA4}" srcOrd="3" destOrd="0" presId="urn:microsoft.com/office/officeart/2018/5/layout/IconCircleLabelList"/>
    <dgm:cxn modelId="{D490B1FC-AE4E-4D9C-BF0C-C39D8A300E1F}" type="presParOf" srcId="{66518B16-11C6-4B3E-91E4-C8FEFCECB067}" destId="{22E47E9D-27AD-4B44-BB74-143EB3AE5F0D}" srcOrd="5" destOrd="0" presId="urn:microsoft.com/office/officeart/2018/5/layout/IconCircleLabelList"/>
    <dgm:cxn modelId="{EE34D012-5172-4F71-8219-11EEAE4AD5D5}" type="presParOf" srcId="{66518B16-11C6-4B3E-91E4-C8FEFCECB067}" destId="{72EE5629-3A86-4D4D-97F5-84A13EF28D86}" srcOrd="6" destOrd="0" presId="urn:microsoft.com/office/officeart/2018/5/layout/IconCircleLabelList"/>
    <dgm:cxn modelId="{AFB32A8D-1357-4420-8D00-688E063C177A}" type="presParOf" srcId="{72EE5629-3A86-4D4D-97F5-84A13EF28D86}" destId="{34B27D23-B2D6-4102-A0D4-4F3FFF154489}" srcOrd="0" destOrd="0" presId="urn:microsoft.com/office/officeart/2018/5/layout/IconCircleLabelList"/>
    <dgm:cxn modelId="{012680A7-49A8-4F4F-B7BC-1FEF7AFA4605}" type="presParOf" srcId="{72EE5629-3A86-4D4D-97F5-84A13EF28D86}" destId="{632B80D2-6DA2-4DE3-AD93-6EC8CE90111E}" srcOrd="1" destOrd="0" presId="urn:microsoft.com/office/officeart/2018/5/layout/IconCircleLabelList"/>
    <dgm:cxn modelId="{798BA3AC-DA09-4CC6-B66C-12BC6F41D96E}" type="presParOf" srcId="{72EE5629-3A86-4D4D-97F5-84A13EF28D86}" destId="{A80B5863-FD1D-40D9-8A9B-4746A1DF3C60}" srcOrd="2" destOrd="0" presId="urn:microsoft.com/office/officeart/2018/5/layout/IconCircleLabelList"/>
    <dgm:cxn modelId="{2DBA52DD-F40E-45A7-9BF1-0E80D387389E}" type="presParOf" srcId="{72EE5629-3A86-4D4D-97F5-84A13EF28D86}" destId="{2C6A8596-FC3D-4AAC-9347-F01CAA54F06E}" srcOrd="3" destOrd="0" presId="urn:microsoft.com/office/officeart/2018/5/layout/IconCircleLabelList"/>
    <dgm:cxn modelId="{A6A6681A-B566-4BAE-93AE-1591482B65B0}" type="presParOf" srcId="{66518B16-11C6-4B3E-91E4-C8FEFCECB067}" destId="{D5F6CC30-4BCC-408F-B5B8-B5952AA8E09C}" srcOrd="7" destOrd="0" presId="urn:microsoft.com/office/officeart/2018/5/layout/IconCircleLabelList"/>
    <dgm:cxn modelId="{ACA086F6-FA73-4CAD-BF8F-B0F961C300D0}" type="presParOf" srcId="{66518B16-11C6-4B3E-91E4-C8FEFCECB067}" destId="{39ABD70A-A913-4911-B98D-6E7BA4519F43}" srcOrd="8" destOrd="0" presId="urn:microsoft.com/office/officeart/2018/5/layout/IconCircleLabelList"/>
    <dgm:cxn modelId="{96B3C59C-0C14-4A3B-A488-0AD44922F1F9}" type="presParOf" srcId="{39ABD70A-A913-4911-B98D-6E7BA4519F43}" destId="{F4FF2AC5-4652-4587-80B5-818CD9D17D4C}" srcOrd="0" destOrd="0" presId="urn:microsoft.com/office/officeart/2018/5/layout/IconCircleLabelList"/>
    <dgm:cxn modelId="{1035696D-F942-4BDF-B835-4A5FEBA886BE}" type="presParOf" srcId="{39ABD70A-A913-4911-B98D-6E7BA4519F43}" destId="{36839B96-3100-4FAD-AE03-6952D12404D4}" srcOrd="1" destOrd="0" presId="urn:microsoft.com/office/officeart/2018/5/layout/IconCircleLabelList"/>
    <dgm:cxn modelId="{56F5534F-7DBC-4DAB-AF01-A3D612A4D36E}" type="presParOf" srcId="{39ABD70A-A913-4911-B98D-6E7BA4519F43}" destId="{62AC1DE7-6C48-4AB1-9920-8255FE2019C5}" srcOrd="2" destOrd="0" presId="urn:microsoft.com/office/officeart/2018/5/layout/IconCircleLabelList"/>
    <dgm:cxn modelId="{EE1CA6FA-E85E-499D-BE9F-8D0E1222E12B}" type="presParOf" srcId="{39ABD70A-A913-4911-B98D-6E7BA4519F43}" destId="{674BCC69-707A-4DF0-B606-32E82BAB5277}" srcOrd="3" destOrd="0" presId="urn:microsoft.com/office/officeart/2018/5/layout/IconCircleLabelList"/>
    <dgm:cxn modelId="{135F4221-ACF7-46F7-A901-59ACDE0E7510}" type="presParOf" srcId="{66518B16-11C6-4B3E-91E4-C8FEFCECB067}" destId="{CDBAD5FC-7122-4B5B-9DC9-FCF316786974}" srcOrd="9" destOrd="0" presId="urn:microsoft.com/office/officeart/2018/5/layout/IconCircleLabelList"/>
    <dgm:cxn modelId="{C25A24A8-0B1D-45B9-B966-F5EB97150658}" type="presParOf" srcId="{66518B16-11C6-4B3E-91E4-C8FEFCECB067}" destId="{27B5C15D-D2E2-4512-910D-57970F25236D}" srcOrd="10" destOrd="0" presId="urn:microsoft.com/office/officeart/2018/5/layout/IconCircleLabelList"/>
    <dgm:cxn modelId="{9B3FB30C-9E96-48C7-9D59-D59E93CD733F}" type="presParOf" srcId="{27B5C15D-D2E2-4512-910D-57970F25236D}" destId="{5F18B3A9-2C95-4ED1-AE1A-80609D5BBBEE}" srcOrd="0" destOrd="0" presId="urn:microsoft.com/office/officeart/2018/5/layout/IconCircleLabelList"/>
    <dgm:cxn modelId="{E1581F80-40CF-4078-9855-1EB4C684C80D}" type="presParOf" srcId="{27B5C15D-D2E2-4512-910D-57970F25236D}" destId="{80823943-C6F5-4F42-9A3C-9F05B119896B}" srcOrd="1" destOrd="0" presId="urn:microsoft.com/office/officeart/2018/5/layout/IconCircleLabelList"/>
    <dgm:cxn modelId="{41B04CC0-BF0C-4A6A-B2E7-7FF5EC9C7F53}" type="presParOf" srcId="{27B5C15D-D2E2-4512-910D-57970F25236D}" destId="{C5F60A95-C751-404C-B248-2BCD8ABA5077}" srcOrd="2" destOrd="0" presId="urn:microsoft.com/office/officeart/2018/5/layout/IconCircleLabelList"/>
    <dgm:cxn modelId="{04A1D37A-DB4A-4856-9675-101E51D98F83}" type="presParOf" srcId="{27B5C15D-D2E2-4512-910D-57970F25236D}" destId="{DB3D40DF-1617-4A17-B000-B99B9C1BCF5F}" srcOrd="3" destOrd="0" presId="urn:microsoft.com/office/officeart/2018/5/layout/IconCircleLabelList"/>
    <dgm:cxn modelId="{6E1FB09A-01CF-45FA-9821-E4E018104812}" type="presParOf" srcId="{66518B16-11C6-4B3E-91E4-C8FEFCECB067}" destId="{4602E135-196F-4011-9DE6-9F51EF0E06EB}" srcOrd="11" destOrd="0" presId="urn:microsoft.com/office/officeart/2018/5/layout/IconCircleLabelList"/>
    <dgm:cxn modelId="{4C89AD9E-08F1-4D08-9356-165D74F50085}" type="presParOf" srcId="{66518B16-11C6-4B3E-91E4-C8FEFCECB067}" destId="{F8EECF30-3A97-4C11-BF83-8E081C93EA62}" srcOrd="12" destOrd="0" presId="urn:microsoft.com/office/officeart/2018/5/layout/IconCircleLabelList"/>
    <dgm:cxn modelId="{B58B7A52-DA69-4DA3-B10A-D1B52A93CE23}" type="presParOf" srcId="{F8EECF30-3A97-4C11-BF83-8E081C93EA62}" destId="{634CB664-5F4B-4825-A8F9-5E7D912266EF}" srcOrd="0" destOrd="0" presId="urn:microsoft.com/office/officeart/2018/5/layout/IconCircleLabelList"/>
    <dgm:cxn modelId="{734F6DF4-1456-4EA0-8CE9-2BFF2D81CFD7}" type="presParOf" srcId="{F8EECF30-3A97-4C11-BF83-8E081C93EA62}" destId="{D0681A8E-4596-4AB9-87DB-B38393F4D379}" srcOrd="1" destOrd="0" presId="urn:microsoft.com/office/officeart/2018/5/layout/IconCircleLabelList"/>
    <dgm:cxn modelId="{7FF541CC-9FE3-4CA4-9952-083F101DF945}" type="presParOf" srcId="{F8EECF30-3A97-4C11-BF83-8E081C93EA62}" destId="{388505B4-BFD2-4B8B-9820-D11624C9B400}" srcOrd="2" destOrd="0" presId="urn:microsoft.com/office/officeart/2018/5/layout/IconCircleLabelList"/>
    <dgm:cxn modelId="{317DC579-3818-4EE4-B900-1DE830E6557B}" type="presParOf" srcId="{F8EECF30-3A97-4C11-BF83-8E081C93EA62}" destId="{AE23936B-1027-4CD2-9BAE-B28DF1C7A03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AD5333-6208-4ABF-8BF8-AA9B02EA07D9}"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52B3D699-DACD-4918-A04E-856CEB9C509E}">
      <dgm:prSet/>
      <dgm:spPr/>
      <dgm:t>
        <a:bodyPr/>
        <a:lstStyle/>
        <a:p>
          <a:pPr>
            <a:defRPr b="1"/>
          </a:pPr>
          <a:r>
            <a:rPr lang="en-GB"/>
            <a:t>What is Rewilding?</a:t>
          </a:r>
          <a:endParaRPr lang="en-US"/>
        </a:p>
      </dgm:t>
    </dgm:pt>
    <dgm:pt modelId="{443421A0-AA85-4BE9-82BD-5073B01EF6C3}" type="parTrans" cxnId="{6925318C-AB4E-4E91-AFDE-58307084BE17}">
      <dgm:prSet/>
      <dgm:spPr/>
      <dgm:t>
        <a:bodyPr/>
        <a:lstStyle/>
        <a:p>
          <a:endParaRPr lang="en-US"/>
        </a:p>
      </dgm:t>
    </dgm:pt>
    <dgm:pt modelId="{AC360D96-1DBA-4B83-B9E1-5745A4217A9E}" type="sibTrans" cxnId="{6925318C-AB4E-4E91-AFDE-58307084BE17}">
      <dgm:prSet/>
      <dgm:spPr/>
      <dgm:t>
        <a:bodyPr/>
        <a:lstStyle/>
        <a:p>
          <a:endParaRPr lang="en-US"/>
        </a:p>
      </dgm:t>
    </dgm:pt>
    <dgm:pt modelId="{42D8A481-DFB4-455A-8D7F-B74AF2B108E4}">
      <dgm:prSet/>
      <dgm:spPr/>
      <dgm:t>
        <a:bodyPr/>
        <a:lstStyle/>
        <a:p>
          <a:r>
            <a:rPr lang="en-GB" dirty="0"/>
            <a:t>A form of conservation coined by Frans Vera (2000) &amp; popularised by George Monbiot (2014).</a:t>
          </a:r>
          <a:endParaRPr lang="en-US" dirty="0"/>
        </a:p>
      </dgm:t>
    </dgm:pt>
    <dgm:pt modelId="{5A2E251F-2347-4C01-8DB8-AFE28822CC87}" type="parTrans" cxnId="{EC1F8598-6A2F-4C02-A8C7-74EB271D2E1C}">
      <dgm:prSet/>
      <dgm:spPr/>
      <dgm:t>
        <a:bodyPr/>
        <a:lstStyle/>
        <a:p>
          <a:endParaRPr lang="en-US"/>
        </a:p>
      </dgm:t>
    </dgm:pt>
    <dgm:pt modelId="{7B5FBB42-F0B5-4433-8F14-81F35ACC85B6}" type="sibTrans" cxnId="{EC1F8598-6A2F-4C02-A8C7-74EB271D2E1C}">
      <dgm:prSet/>
      <dgm:spPr/>
      <dgm:t>
        <a:bodyPr/>
        <a:lstStyle/>
        <a:p>
          <a:endParaRPr lang="en-US"/>
        </a:p>
      </dgm:t>
    </dgm:pt>
    <dgm:pt modelId="{DE27793E-F05F-4553-8157-179AEF81E64F}">
      <dgm:prSet/>
      <dgm:spPr/>
      <dgm:t>
        <a:bodyPr/>
        <a:lstStyle/>
        <a:p>
          <a:r>
            <a:rPr lang="en-GB"/>
            <a:t>Definition</a:t>
          </a:r>
          <a:r>
            <a:rPr lang="en-GB" b="1"/>
            <a:t>: “restore (an area of land) to its natural uncultivated state” – Rewilding Britain</a:t>
          </a:r>
          <a:endParaRPr lang="en-US"/>
        </a:p>
      </dgm:t>
    </dgm:pt>
    <dgm:pt modelId="{EF81ED40-1F45-42CC-95BE-1416F882A142}" type="parTrans" cxnId="{F944235F-82FB-42C2-B52D-96482B3BB24E}">
      <dgm:prSet/>
      <dgm:spPr/>
      <dgm:t>
        <a:bodyPr/>
        <a:lstStyle/>
        <a:p>
          <a:endParaRPr lang="en-US"/>
        </a:p>
      </dgm:t>
    </dgm:pt>
    <dgm:pt modelId="{80BC62B5-3917-483F-8D03-300F6792968F}" type="sibTrans" cxnId="{F944235F-82FB-42C2-B52D-96482B3BB24E}">
      <dgm:prSet/>
      <dgm:spPr/>
      <dgm:t>
        <a:bodyPr/>
        <a:lstStyle/>
        <a:p>
          <a:endParaRPr lang="en-US"/>
        </a:p>
      </dgm:t>
    </dgm:pt>
    <dgm:pt modelId="{82F1BD45-2FF7-4DB1-91D8-8B950438C32A}">
      <dgm:prSet/>
      <dgm:spPr/>
      <dgm:t>
        <a:bodyPr/>
        <a:lstStyle/>
        <a:p>
          <a:pPr>
            <a:defRPr b="1"/>
          </a:pPr>
          <a:r>
            <a:rPr lang="en-US"/>
            <a:t>How did it originate</a:t>
          </a:r>
          <a:r>
            <a:rPr lang="en-GB"/>
            <a:t>?</a:t>
          </a:r>
          <a:endParaRPr lang="en-US"/>
        </a:p>
      </dgm:t>
    </dgm:pt>
    <dgm:pt modelId="{EA862254-5543-4221-B2E8-25F8BBDCF0EC}" type="parTrans" cxnId="{35B08DD7-7EC3-4208-A958-CC9DB493CB65}">
      <dgm:prSet/>
      <dgm:spPr/>
      <dgm:t>
        <a:bodyPr/>
        <a:lstStyle/>
        <a:p>
          <a:endParaRPr lang="en-US"/>
        </a:p>
      </dgm:t>
    </dgm:pt>
    <dgm:pt modelId="{6CFD7226-25F0-4E27-8389-97D991C3D171}" type="sibTrans" cxnId="{35B08DD7-7EC3-4208-A958-CC9DB493CB65}">
      <dgm:prSet/>
      <dgm:spPr/>
      <dgm:t>
        <a:bodyPr/>
        <a:lstStyle/>
        <a:p>
          <a:endParaRPr lang="en-US"/>
        </a:p>
      </dgm:t>
    </dgm:pt>
    <dgm:pt modelId="{AAE6E78B-F71E-423B-B54B-AA4C81B8ACAC}">
      <dgm:prSet/>
      <dgm:spPr/>
      <dgm:t>
        <a:bodyPr/>
        <a:lstStyle/>
        <a:p>
          <a:r>
            <a:rPr lang="en-GB" dirty="0"/>
            <a:t>An experiment performed in Amsterdam (“</a:t>
          </a:r>
          <a:r>
            <a:rPr lang="en-GB" dirty="0" err="1"/>
            <a:t>Oostvaardersplassen</a:t>
          </a:r>
          <a:r>
            <a:rPr lang="en-GB" dirty="0"/>
            <a:t>”) where they allowed nature to take over the previous industrial zone </a:t>
          </a:r>
          <a:endParaRPr lang="en-US" dirty="0"/>
        </a:p>
      </dgm:t>
    </dgm:pt>
    <dgm:pt modelId="{31B99336-0569-4E59-BCE3-1546F751CFD8}" type="parTrans" cxnId="{1EFEA194-4FD6-4A13-A753-3B6FC1CABD86}">
      <dgm:prSet/>
      <dgm:spPr/>
      <dgm:t>
        <a:bodyPr/>
        <a:lstStyle/>
        <a:p>
          <a:endParaRPr lang="en-US"/>
        </a:p>
      </dgm:t>
    </dgm:pt>
    <dgm:pt modelId="{08F52142-21FE-4128-BF3A-CB509A07F8D1}" type="sibTrans" cxnId="{1EFEA194-4FD6-4A13-A753-3B6FC1CABD86}">
      <dgm:prSet/>
      <dgm:spPr/>
      <dgm:t>
        <a:bodyPr/>
        <a:lstStyle/>
        <a:p>
          <a:endParaRPr lang="en-US"/>
        </a:p>
      </dgm:t>
    </dgm:pt>
    <dgm:pt modelId="{B94C4F55-5C00-406D-AD09-25ACFE144141}">
      <dgm:prSet/>
      <dgm:spPr/>
      <dgm:t>
        <a:bodyPr/>
        <a:lstStyle/>
        <a:p>
          <a:pPr>
            <a:defRPr b="1"/>
          </a:pPr>
          <a:r>
            <a:rPr lang="en-US"/>
            <a:t>What are the main features of the field that pertain to your study</a:t>
          </a:r>
        </a:p>
      </dgm:t>
    </dgm:pt>
    <dgm:pt modelId="{53E36BF2-A489-436C-A248-F06DF727B646}" type="parTrans" cxnId="{462794B3-CF6D-4FD0-9B90-FE487EF2E833}">
      <dgm:prSet/>
      <dgm:spPr/>
      <dgm:t>
        <a:bodyPr/>
        <a:lstStyle/>
        <a:p>
          <a:endParaRPr lang="en-US"/>
        </a:p>
      </dgm:t>
    </dgm:pt>
    <dgm:pt modelId="{72F3E350-6327-4369-AB29-77A7EFF8A429}" type="sibTrans" cxnId="{462794B3-CF6D-4FD0-9B90-FE487EF2E833}">
      <dgm:prSet/>
      <dgm:spPr/>
      <dgm:t>
        <a:bodyPr/>
        <a:lstStyle/>
        <a:p>
          <a:endParaRPr lang="en-US"/>
        </a:p>
      </dgm:t>
    </dgm:pt>
    <dgm:pt modelId="{33E376C2-B618-45CE-B50D-BEBDFB5A2790}">
      <dgm:prSet/>
      <dgm:spPr/>
      <dgm:t>
        <a:bodyPr/>
        <a:lstStyle/>
        <a:p>
          <a:r>
            <a:rPr lang="en-GB"/>
            <a:t>Knepp Estate was previously a dairy farm that failed and was turned into a rewilding site. It’s become a pioneering example for other land owners across the country</a:t>
          </a:r>
          <a:endParaRPr lang="en-US"/>
        </a:p>
      </dgm:t>
    </dgm:pt>
    <dgm:pt modelId="{B25A8C63-AE7C-4B21-8944-CC67022D695B}" type="parTrans" cxnId="{2F4AE7E6-6E41-4264-86DC-F264A23F95B9}">
      <dgm:prSet/>
      <dgm:spPr/>
      <dgm:t>
        <a:bodyPr/>
        <a:lstStyle/>
        <a:p>
          <a:endParaRPr lang="en-US"/>
        </a:p>
      </dgm:t>
    </dgm:pt>
    <dgm:pt modelId="{31E73A97-E7BE-4D79-A9B4-A480738C9C01}" type="sibTrans" cxnId="{2F4AE7E6-6E41-4264-86DC-F264A23F95B9}">
      <dgm:prSet/>
      <dgm:spPr/>
      <dgm:t>
        <a:bodyPr/>
        <a:lstStyle/>
        <a:p>
          <a:endParaRPr lang="en-US"/>
        </a:p>
      </dgm:t>
    </dgm:pt>
    <dgm:pt modelId="{497636B7-A7EF-4BF8-BF9A-AF5FF142FE8D}" type="pres">
      <dgm:prSet presAssocID="{A4AD5333-6208-4ABF-8BF8-AA9B02EA07D9}" presName="linear" presStyleCnt="0">
        <dgm:presLayoutVars>
          <dgm:dir/>
          <dgm:animLvl val="lvl"/>
          <dgm:resizeHandles val="exact"/>
        </dgm:presLayoutVars>
      </dgm:prSet>
      <dgm:spPr/>
    </dgm:pt>
    <dgm:pt modelId="{9BDF6CE5-5294-4C33-BFCE-0A530F068307}" type="pres">
      <dgm:prSet presAssocID="{52B3D699-DACD-4918-A04E-856CEB9C509E}" presName="parentLin" presStyleCnt="0"/>
      <dgm:spPr/>
    </dgm:pt>
    <dgm:pt modelId="{30364932-548B-46E2-B4F2-CDFD90F2976E}" type="pres">
      <dgm:prSet presAssocID="{52B3D699-DACD-4918-A04E-856CEB9C509E}" presName="parentLeftMargin" presStyleLbl="node1" presStyleIdx="0" presStyleCnt="3"/>
      <dgm:spPr/>
    </dgm:pt>
    <dgm:pt modelId="{24E934B0-1AF6-469C-A940-99A9EA885F87}" type="pres">
      <dgm:prSet presAssocID="{52B3D699-DACD-4918-A04E-856CEB9C509E}" presName="parentText" presStyleLbl="node1" presStyleIdx="0" presStyleCnt="3">
        <dgm:presLayoutVars>
          <dgm:chMax val="0"/>
          <dgm:bulletEnabled val="1"/>
        </dgm:presLayoutVars>
      </dgm:prSet>
      <dgm:spPr/>
    </dgm:pt>
    <dgm:pt modelId="{A09BD6AE-B9A5-47AD-888D-AEE7FDA3DD6D}" type="pres">
      <dgm:prSet presAssocID="{52B3D699-DACD-4918-A04E-856CEB9C509E}" presName="negativeSpace" presStyleCnt="0"/>
      <dgm:spPr/>
    </dgm:pt>
    <dgm:pt modelId="{520A676D-3573-407C-93FC-A826FCDDFB7E}" type="pres">
      <dgm:prSet presAssocID="{52B3D699-DACD-4918-A04E-856CEB9C509E}" presName="childText" presStyleLbl="conFgAcc1" presStyleIdx="0" presStyleCnt="3" custScaleY="107496">
        <dgm:presLayoutVars>
          <dgm:bulletEnabled val="1"/>
        </dgm:presLayoutVars>
      </dgm:prSet>
      <dgm:spPr/>
    </dgm:pt>
    <dgm:pt modelId="{399E70EC-A5FB-447B-BCCF-F302264E1650}" type="pres">
      <dgm:prSet presAssocID="{AC360D96-1DBA-4B83-B9E1-5745A4217A9E}" presName="spaceBetweenRectangles" presStyleCnt="0"/>
      <dgm:spPr/>
    </dgm:pt>
    <dgm:pt modelId="{8C12F188-8375-42CC-A5AE-A183F230CBEE}" type="pres">
      <dgm:prSet presAssocID="{82F1BD45-2FF7-4DB1-91D8-8B950438C32A}" presName="parentLin" presStyleCnt="0"/>
      <dgm:spPr/>
    </dgm:pt>
    <dgm:pt modelId="{99BEA161-D1C2-47FE-80F9-DA0ACB158984}" type="pres">
      <dgm:prSet presAssocID="{82F1BD45-2FF7-4DB1-91D8-8B950438C32A}" presName="parentLeftMargin" presStyleLbl="node1" presStyleIdx="0" presStyleCnt="3"/>
      <dgm:spPr/>
    </dgm:pt>
    <dgm:pt modelId="{36FE8E5F-7009-4264-ADE2-3CDBCAF8E81B}" type="pres">
      <dgm:prSet presAssocID="{82F1BD45-2FF7-4DB1-91D8-8B950438C32A}" presName="parentText" presStyleLbl="node1" presStyleIdx="1" presStyleCnt="3">
        <dgm:presLayoutVars>
          <dgm:chMax val="0"/>
          <dgm:bulletEnabled val="1"/>
        </dgm:presLayoutVars>
      </dgm:prSet>
      <dgm:spPr/>
    </dgm:pt>
    <dgm:pt modelId="{1345597C-9AEE-4023-A393-49CDD2FF726F}" type="pres">
      <dgm:prSet presAssocID="{82F1BD45-2FF7-4DB1-91D8-8B950438C32A}" presName="negativeSpace" presStyleCnt="0"/>
      <dgm:spPr/>
    </dgm:pt>
    <dgm:pt modelId="{3F3C092F-8993-4339-8A4E-4ED1D4B0E2B6}" type="pres">
      <dgm:prSet presAssocID="{82F1BD45-2FF7-4DB1-91D8-8B950438C32A}" presName="childText" presStyleLbl="conFgAcc1" presStyleIdx="1" presStyleCnt="3">
        <dgm:presLayoutVars>
          <dgm:bulletEnabled val="1"/>
        </dgm:presLayoutVars>
      </dgm:prSet>
      <dgm:spPr/>
    </dgm:pt>
    <dgm:pt modelId="{5CC85E07-3D28-44BC-8633-845E4538F4BB}" type="pres">
      <dgm:prSet presAssocID="{6CFD7226-25F0-4E27-8389-97D991C3D171}" presName="spaceBetweenRectangles" presStyleCnt="0"/>
      <dgm:spPr/>
    </dgm:pt>
    <dgm:pt modelId="{42D9CC1E-1558-4BF0-B709-0268B39A48AE}" type="pres">
      <dgm:prSet presAssocID="{B94C4F55-5C00-406D-AD09-25ACFE144141}" presName="parentLin" presStyleCnt="0"/>
      <dgm:spPr/>
    </dgm:pt>
    <dgm:pt modelId="{678B452C-0E3E-44EE-B616-16EE1A80FBEA}" type="pres">
      <dgm:prSet presAssocID="{B94C4F55-5C00-406D-AD09-25ACFE144141}" presName="parentLeftMargin" presStyleLbl="node1" presStyleIdx="1" presStyleCnt="3"/>
      <dgm:spPr/>
    </dgm:pt>
    <dgm:pt modelId="{D90EF291-8342-499D-AADF-734502690655}" type="pres">
      <dgm:prSet presAssocID="{B94C4F55-5C00-406D-AD09-25ACFE144141}" presName="parentText" presStyleLbl="node1" presStyleIdx="2" presStyleCnt="3">
        <dgm:presLayoutVars>
          <dgm:chMax val="0"/>
          <dgm:bulletEnabled val="1"/>
        </dgm:presLayoutVars>
      </dgm:prSet>
      <dgm:spPr/>
    </dgm:pt>
    <dgm:pt modelId="{3668E7C6-9753-4AA7-84CD-8269119CE13A}" type="pres">
      <dgm:prSet presAssocID="{B94C4F55-5C00-406D-AD09-25ACFE144141}" presName="negativeSpace" presStyleCnt="0"/>
      <dgm:spPr/>
    </dgm:pt>
    <dgm:pt modelId="{83EB7DC2-22A6-4644-BB77-40DA9FE4C3F6}" type="pres">
      <dgm:prSet presAssocID="{B94C4F55-5C00-406D-AD09-25ACFE144141}" presName="childText" presStyleLbl="conFgAcc1" presStyleIdx="2" presStyleCnt="3">
        <dgm:presLayoutVars>
          <dgm:bulletEnabled val="1"/>
        </dgm:presLayoutVars>
      </dgm:prSet>
      <dgm:spPr/>
    </dgm:pt>
  </dgm:ptLst>
  <dgm:cxnLst>
    <dgm:cxn modelId="{6623DD1B-7C0A-434B-8B3C-F97530060381}" type="presOf" srcId="{DE27793E-F05F-4553-8157-179AEF81E64F}" destId="{520A676D-3573-407C-93FC-A826FCDDFB7E}" srcOrd="0" destOrd="1" presId="urn:microsoft.com/office/officeart/2005/8/layout/list1"/>
    <dgm:cxn modelId="{42BF0C29-B8FB-41D1-8928-8EE0725F7689}" type="presOf" srcId="{82F1BD45-2FF7-4DB1-91D8-8B950438C32A}" destId="{36FE8E5F-7009-4264-ADE2-3CDBCAF8E81B}" srcOrd="1" destOrd="0" presId="urn:microsoft.com/office/officeart/2005/8/layout/list1"/>
    <dgm:cxn modelId="{6F8B3432-0118-4E61-9E9C-0562D39AEE92}" type="presOf" srcId="{AAE6E78B-F71E-423B-B54B-AA4C81B8ACAC}" destId="{3F3C092F-8993-4339-8A4E-4ED1D4B0E2B6}" srcOrd="0" destOrd="0" presId="urn:microsoft.com/office/officeart/2005/8/layout/list1"/>
    <dgm:cxn modelId="{BF10433D-E548-4200-9826-769904514345}" type="presOf" srcId="{82F1BD45-2FF7-4DB1-91D8-8B950438C32A}" destId="{99BEA161-D1C2-47FE-80F9-DA0ACB158984}" srcOrd="0" destOrd="0" presId="urn:microsoft.com/office/officeart/2005/8/layout/list1"/>
    <dgm:cxn modelId="{D7C3CF5D-145B-4A9E-8BD2-A97BEF223AA7}" type="presOf" srcId="{52B3D699-DACD-4918-A04E-856CEB9C509E}" destId="{24E934B0-1AF6-469C-A940-99A9EA885F87}" srcOrd="1" destOrd="0" presId="urn:microsoft.com/office/officeart/2005/8/layout/list1"/>
    <dgm:cxn modelId="{F944235F-82FB-42C2-B52D-96482B3BB24E}" srcId="{52B3D699-DACD-4918-A04E-856CEB9C509E}" destId="{DE27793E-F05F-4553-8157-179AEF81E64F}" srcOrd="1" destOrd="0" parTransId="{EF81ED40-1F45-42CC-95BE-1416F882A142}" sibTransId="{80BC62B5-3917-483F-8D03-300F6792968F}"/>
    <dgm:cxn modelId="{48D41353-3299-40DF-A44C-2DFF503BBCDF}" type="presOf" srcId="{52B3D699-DACD-4918-A04E-856CEB9C509E}" destId="{30364932-548B-46E2-B4F2-CDFD90F2976E}" srcOrd="0" destOrd="0" presId="urn:microsoft.com/office/officeart/2005/8/layout/list1"/>
    <dgm:cxn modelId="{601AA253-FBE5-467E-9566-C7D307FFA640}" type="presOf" srcId="{B94C4F55-5C00-406D-AD09-25ACFE144141}" destId="{678B452C-0E3E-44EE-B616-16EE1A80FBEA}" srcOrd="0" destOrd="0" presId="urn:microsoft.com/office/officeart/2005/8/layout/list1"/>
    <dgm:cxn modelId="{67B54D76-ECB6-4369-B130-8E2ADE6318E6}" type="presOf" srcId="{A4AD5333-6208-4ABF-8BF8-AA9B02EA07D9}" destId="{497636B7-A7EF-4BF8-BF9A-AF5FF142FE8D}" srcOrd="0" destOrd="0" presId="urn:microsoft.com/office/officeart/2005/8/layout/list1"/>
    <dgm:cxn modelId="{6925318C-AB4E-4E91-AFDE-58307084BE17}" srcId="{A4AD5333-6208-4ABF-8BF8-AA9B02EA07D9}" destId="{52B3D699-DACD-4918-A04E-856CEB9C509E}" srcOrd="0" destOrd="0" parTransId="{443421A0-AA85-4BE9-82BD-5073B01EF6C3}" sibTransId="{AC360D96-1DBA-4B83-B9E1-5745A4217A9E}"/>
    <dgm:cxn modelId="{1EFEA194-4FD6-4A13-A753-3B6FC1CABD86}" srcId="{82F1BD45-2FF7-4DB1-91D8-8B950438C32A}" destId="{AAE6E78B-F71E-423B-B54B-AA4C81B8ACAC}" srcOrd="0" destOrd="0" parTransId="{31B99336-0569-4E59-BCE3-1546F751CFD8}" sibTransId="{08F52142-21FE-4128-BF3A-CB509A07F8D1}"/>
    <dgm:cxn modelId="{EC1F8598-6A2F-4C02-A8C7-74EB271D2E1C}" srcId="{52B3D699-DACD-4918-A04E-856CEB9C509E}" destId="{42D8A481-DFB4-455A-8D7F-B74AF2B108E4}" srcOrd="0" destOrd="0" parTransId="{5A2E251F-2347-4C01-8DB8-AFE28822CC87}" sibTransId="{7B5FBB42-F0B5-4433-8F14-81F35ACC85B6}"/>
    <dgm:cxn modelId="{F8F776A3-2BF4-4502-A39E-A770607093D4}" type="presOf" srcId="{33E376C2-B618-45CE-B50D-BEBDFB5A2790}" destId="{83EB7DC2-22A6-4644-BB77-40DA9FE4C3F6}" srcOrd="0" destOrd="0" presId="urn:microsoft.com/office/officeart/2005/8/layout/list1"/>
    <dgm:cxn modelId="{462794B3-CF6D-4FD0-9B90-FE487EF2E833}" srcId="{A4AD5333-6208-4ABF-8BF8-AA9B02EA07D9}" destId="{B94C4F55-5C00-406D-AD09-25ACFE144141}" srcOrd="2" destOrd="0" parTransId="{53E36BF2-A489-436C-A248-F06DF727B646}" sibTransId="{72F3E350-6327-4369-AB29-77A7EFF8A429}"/>
    <dgm:cxn modelId="{C51EB0BE-9C49-456C-BD29-ADA997550CBC}" type="presOf" srcId="{B94C4F55-5C00-406D-AD09-25ACFE144141}" destId="{D90EF291-8342-499D-AADF-734502690655}" srcOrd="1" destOrd="0" presId="urn:microsoft.com/office/officeart/2005/8/layout/list1"/>
    <dgm:cxn modelId="{35B08DD7-7EC3-4208-A958-CC9DB493CB65}" srcId="{A4AD5333-6208-4ABF-8BF8-AA9B02EA07D9}" destId="{82F1BD45-2FF7-4DB1-91D8-8B950438C32A}" srcOrd="1" destOrd="0" parTransId="{EA862254-5543-4221-B2E8-25F8BBDCF0EC}" sibTransId="{6CFD7226-25F0-4E27-8389-97D991C3D171}"/>
    <dgm:cxn modelId="{070865E6-7F86-4AD5-AF32-422CEB57A630}" type="presOf" srcId="{42D8A481-DFB4-455A-8D7F-B74AF2B108E4}" destId="{520A676D-3573-407C-93FC-A826FCDDFB7E}" srcOrd="0" destOrd="0" presId="urn:microsoft.com/office/officeart/2005/8/layout/list1"/>
    <dgm:cxn modelId="{2F4AE7E6-6E41-4264-86DC-F264A23F95B9}" srcId="{B94C4F55-5C00-406D-AD09-25ACFE144141}" destId="{33E376C2-B618-45CE-B50D-BEBDFB5A2790}" srcOrd="0" destOrd="0" parTransId="{B25A8C63-AE7C-4B21-8944-CC67022D695B}" sibTransId="{31E73A97-E7BE-4D79-A9B4-A480738C9C01}"/>
    <dgm:cxn modelId="{AEF7DDAF-A4F4-4BAC-A54C-B07A6D5A15A6}" type="presParOf" srcId="{497636B7-A7EF-4BF8-BF9A-AF5FF142FE8D}" destId="{9BDF6CE5-5294-4C33-BFCE-0A530F068307}" srcOrd="0" destOrd="0" presId="urn:microsoft.com/office/officeart/2005/8/layout/list1"/>
    <dgm:cxn modelId="{77B6CCF1-71FF-4424-9034-FFE57FC5B738}" type="presParOf" srcId="{9BDF6CE5-5294-4C33-BFCE-0A530F068307}" destId="{30364932-548B-46E2-B4F2-CDFD90F2976E}" srcOrd="0" destOrd="0" presId="urn:microsoft.com/office/officeart/2005/8/layout/list1"/>
    <dgm:cxn modelId="{804530FD-4189-4FA0-B55B-49C427850EEF}" type="presParOf" srcId="{9BDF6CE5-5294-4C33-BFCE-0A530F068307}" destId="{24E934B0-1AF6-469C-A940-99A9EA885F87}" srcOrd="1" destOrd="0" presId="urn:microsoft.com/office/officeart/2005/8/layout/list1"/>
    <dgm:cxn modelId="{737C9BA4-1A5E-4175-90C2-1B7DA3DEA6B7}" type="presParOf" srcId="{497636B7-A7EF-4BF8-BF9A-AF5FF142FE8D}" destId="{A09BD6AE-B9A5-47AD-888D-AEE7FDA3DD6D}" srcOrd="1" destOrd="0" presId="urn:microsoft.com/office/officeart/2005/8/layout/list1"/>
    <dgm:cxn modelId="{6FAF9BF4-A1A0-414C-91D7-D54B48008E94}" type="presParOf" srcId="{497636B7-A7EF-4BF8-BF9A-AF5FF142FE8D}" destId="{520A676D-3573-407C-93FC-A826FCDDFB7E}" srcOrd="2" destOrd="0" presId="urn:microsoft.com/office/officeart/2005/8/layout/list1"/>
    <dgm:cxn modelId="{DC7EFADB-31D4-4B6E-B737-B6B21CA500A1}" type="presParOf" srcId="{497636B7-A7EF-4BF8-BF9A-AF5FF142FE8D}" destId="{399E70EC-A5FB-447B-BCCF-F302264E1650}" srcOrd="3" destOrd="0" presId="urn:microsoft.com/office/officeart/2005/8/layout/list1"/>
    <dgm:cxn modelId="{9C0E3B43-6B5C-4E94-8FA0-5F2E4D7B94A7}" type="presParOf" srcId="{497636B7-A7EF-4BF8-BF9A-AF5FF142FE8D}" destId="{8C12F188-8375-42CC-A5AE-A183F230CBEE}" srcOrd="4" destOrd="0" presId="urn:microsoft.com/office/officeart/2005/8/layout/list1"/>
    <dgm:cxn modelId="{158B2179-DA8D-4AA6-89F2-D5387A234E09}" type="presParOf" srcId="{8C12F188-8375-42CC-A5AE-A183F230CBEE}" destId="{99BEA161-D1C2-47FE-80F9-DA0ACB158984}" srcOrd="0" destOrd="0" presId="urn:microsoft.com/office/officeart/2005/8/layout/list1"/>
    <dgm:cxn modelId="{F1CC2168-A470-4445-A495-0CDE08D7A136}" type="presParOf" srcId="{8C12F188-8375-42CC-A5AE-A183F230CBEE}" destId="{36FE8E5F-7009-4264-ADE2-3CDBCAF8E81B}" srcOrd="1" destOrd="0" presId="urn:microsoft.com/office/officeart/2005/8/layout/list1"/>
    <dgm:cxn modelId="{D64F3BB3-ABEF-4EA1-95EC-A15B3D9741A0}" type="presParOf" srcId="{497636B7-A7EF-4BF8-BF9A-AF5FF142FE8D}" destId="{1345597C-9AEE-4023-A393-49CDD2FF726F}" srcOrd="5" destOrd="0" presId="urn:microsoft.com/office/officeart/2005/8/layout/list1"/>
    <dgm:cxn modelId="{83C70BDA-46ED-420B-A089-A670DBF7603D}" type="presParOf" srcId="{497636B7-A7EF-4BF8-BF9A-AF5FF142FE8D}" destId="{3F3C092F-8993-4339-8A4E-4ED1D4B0E2B6}" srcOrd="6" destOrd="0" presId="urn:microsoft.com/office/officeart/2005/8/layout/list1"/>
    <dgm:cxn modelId="{B604969A-2AEC-4076-BE88-1C22EA39446E}" type="presParOf" srcId="{497636B7-A7EF-4BF8-BF9A-AF5FF142FE8D}" destId="{5CC85E07-3D28-44BC-8633-845E4538F4BB}" srcOrd="7" destOrd="0" presId="urn:microsoft.com/office/officeart/2005/8/layout/list1"/>
    <dgm:cxn modelId="{557F4CAE-2A53-4A9F-BE36-4DFA97F7723E}" type="presParOf" srcId="{497636B7-A7EF-4BF8-BF9A-AF5FF142FE8D}" destId="{42D9CC1E-1558-4BF0-B709-0268B39A48AE}" srcOrd="8" destOrd="0" presId="urn:microsoft.com/office/officeart/2005/8/layout/list1"/>
    <dgm:cxn modelId="{AD1029C3-1882-4BF2-9E78-87D4B1C11628}" type="presParOf" srcId="{42D9CC1E-1558-4BF0-B709-0268B39A48AE}" destId="{678B452C-0E3E-44EE-B616-16EE1A80FBEA}" srcOrd="0" destOrd="0" presId="urn:microsoft.com/office/officeart/2005/8/layout/list1"/>
    <dgm:cxn modelId="{79A03223-ED04-4869-A95C-D2443A22CD16}" type="presParOf" srcId="{42D9CC1E-1558-4BF0-B709-0268B39A48AE}" destId="{D90EF291-8342-499D-AADF-734502690655}" srcOrd="1" destOrd="0" presId="urn:microsoft.com/office/officeart/2005/8/layout/list1"/>
    <dgm:cxn modelId="{E7059F04-6508-4050-B7C8-31E91BD79DA7}" type="presParOf" srcId="{497636B7-A7EF-4BF8-BF9A-AF5FF142FE8D}" destId="{3668E7C6-9753-4AA7-84CD-8269119CE13A}" srcOrd="9" destOrd="0" presId="urn:microsoft.com/office/officeart/2005/8/layout/list1"/>
    <dgm:cxn modelId="{316F7723-5EA4-4561-A302-5661A321EECE}" type="presParOf" srcId="{497636B7-A7EF-4BF8-BF9A-AF5FF142FE8D}" destId="{83EB7DC2-22A6-4644-BB77-40DA9FE4C3F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FE4DBC-D19B-45C0-9AB9-81969233266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F714EE0-E10D-497D-AFB6-01984700FA8B}">
      <dgm:prSet/>
      <dgm:spPr/>
      <dgm:t>
        <a:bodyPr/>
        <a:lstStyle/>
        <a:p>
          <a:r>
            <a:rPr lang="en-US"/>
            <a:t>Beavers were hunted to extinction in the 16</a:t>
          </a:r>
          <a:r>
            <a:rPr lang="en-US" baseline="30000"/>
            <a:t>th</a:t>
          </a:r>
          <a:r>
            <a:rPr lang="en-US"/>
            <a:t> century.</a:t>
          </a:r>
        </a:p>
      </dgm:t>
    </dgm:pt>
    <dgm:pt modelId="{2BDDCB48-EA01-494B-ABC6-1597C1351AE2}" type="parTrans" cxnId="{127F4407-4D86-4FB7-A18A-98F0B79B4AD3}">
      <dgm:prSet/>
      <dgm:spPr/>
      <dgm:t>
        <a:bodyPr/>
        <a:lstStyle/>
        <a:p>
          <a:endParaRPr lang="en-US"/>
        </a:p>
      </dgm:t>
    </dgm:pt>
    <dgm:pt modelId="{917F3EE8-C44C-4584-A8AA-792616C00B2B}" type="sibTrans" cxnId="{127F4407-4D86-4FB7-A18A-98F0B79B4AD3}">
      <dgm:prSet/>
      <dgm:spPr/>
      <dgm:t>
        <a:bodyPr/>
        <a:lstStyle/>
        <a:p>
          <a:endParaRPr lang="en-US"/>
        </a:p>
      </dgm:t>
    </dgm:pt>
    <dgm:pt modelId="{86026C69-FD50-40DC-AEDB-EA77F71EFFE4}">
      <dgm:prSet/>
      <dgm:spPr/>
      <dgm:t>
        <a:bodyPr/>
        <a:lstStyle/>
        <a:p>
          <a:r>
            <a:rPr lang="en-US"/>
            <a:t>Reduce downstream flooding </a:t>
          </a:r>
        </a:p>
      </dgm:t>
    </dgm:pt>
    <dgm:pt modelId="{B69D91A2-5B66-4926-A941-78ED7A7DEB67}" type="parTrans" cxnId="{16A063C7-A9D6-48EB-A4E7-042D41CF6FBB}">
      <dgm:prSet/>
      <dgm:spPr/>
      <dgm:t>
        <a:bodyPr/>
        <a:lstStyle/>
        <a:p>
          <a:endParaRPr lang="en-US"/>
        </a:p>
      </dgm:t>
    </dgm:pt>
    <dgm:pt modelId="{2D844E36-D6FE-471E-9CAA-40CBA9D0F6BF}" type="sibTrans" cxnId="{16A063C7-A9D6-48EB-A4E7-042D41CF6FBB}">
      <dgm:prSet/>
      <dgm:spPr/>
      <dgm:t>
        <a:bodyPr/>
        <a:lstStyle/>
        <a:p>
          <a:endParaRPr lang="en-US"/>
        </a:p>
      </dgm:t>
    </dgm:pt>
    <dgm:pt modelId="{46586815-B55C-4D41-9E9F-9F3448917AC7}">
      <dgm:prSet/>
      <dgm:spPr/>
      <dgm:t>
        <a:bodyPr/>
        <a:lstStyle/>
        <a:p>
          <a:r>
            <a:rPr lang="en-US"/>
            <a:t>Increase water retention – creating wetland habitats helping wildlife</a:t>
          </a:r>
        </a:p>
      </dgm:t>
    </dgm:pt>
    <dgm:pt modelId="{80B84009-E261-460F-84CF-6D6111E12FED}" type="parTrans" cxnId="{8CEC42F2-B666-4EC3-8E3C-2DBF00D8D2F4}">
      <dgm:prSet/>
      <dgm:spPr/>
      <dgm:t>
        <a:bodyPr/>
        <a:lstStyle/>
        <a:p>
          <a:endParaRPr lang="en-US"/>
        </a:p>
      </dgm:t>
    </dgm:pt>
    <dgm:pt modelId="{D0F3E29A-D430-45A5-89C1-6BD6D33E2ADC}" type="sibTrans" cxnId="{8CEC42F2-B666-4EC3-8E3C-2DBF00D8D2F4}">
      <dgm:prSet/>
      <dgm:spPr/>
      <dgm:t>
        <a:bodyPr/>
        <a:lstStyle/>
        <a:p>
          <a:endParaRPr lang="en-US"/>
        </a:p>
      </dgm:t>
    </dgm:pt>
    <dgm:pt modelId="{BE5FDFC9-E08E-4EAE-B487-3ADD91188700}">
      <dgm:prSet/>
      <dgm:spPr/>
      <dgm:t>
        <a:bodyPr/>
        <a:lstStyle/>
        <a:p>
          <a:r>
            <a:rPr lang="en-US" dirty="0"/>
            <a:t>Clean water – better for fish</a:t>
          </a:r>
        </a:p>
      </dgm:t>
    </dgm:pt>
    <dgm:pt modelId="{DCCC42B5-EF3F-4D15-94EF-45AC5D0E4F2D}" type="parTrans" cxnId="{F43251A5-C913-4E78-98D5-D50B2AFEEA57}">
      <dgm:prSet/>
      <dgm:spPr/>
      <dgm:t>
        <a:bodyPr/>
        <a:lstStyle/>
        <a:p>
          <a:endParaRPr lang="en-US"/>
        </a:p>
      </dgm:t>
    </dgm:pt>
    <dgm:pt modelId="{DFBA030D-DF11-484A-AF8D-998A83F72F06}" type="sibTrans" cxnId="{F43251A5-C913-4E78-98D5-D50B2AFEEA57}">
      <dgm:prSet/>
      <dgm:spPr/>
      <dgm:t>
        <a:bodyPr/>
        <a:lstStyle/>
        <a:p>
          <a:endParaRPr lang="en-US"/>
        </a:p>
      </dgm:t>
    </dgm:pt>
    <dgm:pt modelId="{9A472773-B420-4AC2-91DD-A27C0EF5B210}">
      <dgm:prSet/>
      <dgm:spPr/>
      <dgm:t>
        <a:bodyPr/>
        <a:lstStyle/>
        <a:p>
          <a:r>
            <a:rPr lang="en-US" dirty="0"/>
            <a:t>Beavers are herbivores!</a:t>
          </a:r>
        </a:p>
      </dgm:t>
    </dgm:pt>
    <dgm:pt modelId="{B25CA48F-D30F-4CCB-B7EF-F17767883C62}" type="parTrans" cxnId="{4F272D6A-1C7E-40CF-BA06-4D190FF916FD}">
      <dgm:prSet/>
      <dgm:spPr/>
      <dgm:t>
        <a:bodyPr/>
        <a:lstStyle/>
        <a:p>
          <a:endParaRPr lang="en-US"/>
        </a:p>
      </dgm:t>
    </dgm:pt>
    <dgm:pt modelId="{594B5EE5-4E57-4674-981B-9D9DED924D4F}" type="sibTrans" cxnId="{4F272D6A-1C7E-40CF-BA06-4D190FF916FD}">
      <dgm:prSet/>
      <dgm:spPr/>
      <dgm:t>
        <a:bodyPr/>
        <a:lstStyle/>
        <a:p>
          <a:endParaRPr lang="en-US"/>
        </a:p>
      </dgm:t>
    </dgm:pt>
    <dgm:pt modelId="{A9DDB5EE-82D9-4F65-AE63-7F52F98DEACA}">
      <dgm:prSet/>
      <dgm:spPr/>
      <dgm:t>
        <a:bodyPr/>
        <a:lstStyle/>
        <a:p>
          <a:r>
            <a:rPr lang="en-US"/>
            <a:t>Reduce siltation, reducing  water pollution</a:t>
          </a:r>
        </a:p>
      </dgm:t>
    </dgm:pt>
    <dgm:pt modelId="{F315D359-8844-4653-B180-56F0660D7B11}" type="parTrans" cxnId="{4163FA21-1118-4613-98D2-7BABB17AB830}">
      <dgm:prSet/>
      <dgm:spPr/>
      <dgm:t>
        <a:bodyPr/>
        <a:lstStyle/>
        <a:p>
          <a:endParaRPr lang="en-US"/>
        </a:p>
      </dgm:t>
    </dgm:pt>
    <dgm:pt modelId="{C700BF63-11B1-442D-8484-123C1C41FFCC}" type="sibTrans" cxnId="{4163FA21-1118-4613-98D2-7BABB17AB830}">
      <dgm:prSet/>
      <dgm:spPr/>
      <dgm:t>
        <a:bodyPr/>
        <a:lstStyle/>
        <a:p>
          <a:endParaRPr lang="en-US"/>
        </a:p>
      </dgm:t>
    </dgm:pt>
    <dgm:pt modelId="{DDAADA63-4838-42B2-96F5-4BAEFD75B1A6}" type="pres">
      <dgm:prSet presAssocID="{66FE4DBC-D19B-45C0-9AB9-81969233266D}" presName="root" presStyleCnt="0">
        <dgm:presLayoutVars>
          <dgm:dir/>
          <dgm:resizeHandles val="exact"/>
        </dgm:presLayoutVars>
      </dgm:prSet>
      <dgm:spPr/>
    </dgm:pt>
    <dgm:pt modelId="{DA96A116-6911-4814-B3B0-85741B7CE36E}" type="pres">
      <dgm:prSet presAssocID="{66FE4DBC-D19B-45C0-9AB9-81969233266D}" presName="container" presStyleCnt="0">
        <dgm:presLayoutVars>
          <dgm:dir/>
          <dgm:resizeHandles val="exact"/>
        </dgm:presLayoutVars>
      </dgm:prSet>
      <dgm:spPr/>
    </dgm:pt>
    <dgm:pt modelId="{7981B0BE-C509-4715-85EC-C0723F38E605}" type="pres">
      <dgm:prSet presAssocID="{BF714EE0-E10D-497D-AFB6-01984700FA8B}" presName="compNode" presStyleCnt="0"/>
      <dgm:spPr/>
    </dgm:pt>
    <dgm:pt modelId="{3AF96672-AD59-42E9-A46E-00F3BCEBAB81}" type="pres">
      <dgm:prSet presAssocID="{BF714EE0-E10D-497D-AFB6-01984700FA8B}" presName="iconBgRect" presStyleLbl="bgShp" presStyleIdx="0" presStyleCnt="6"/>
      <dgm:spPr/>
    </dgm:pt>
    <dgm:pt modelId="{8EED19C3-100F-4A01-AFDD-60F5EF6BFA5C}" type="pres">
      <dgm:prSet presAssocID="{BF714EE0-E10D-497D-AFB6-01984700FA8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rth America"/>
        </a:ext>
      </dgm:extLst>
    </dgm:pt>
    <dgm:pt modelId="{542249CD-DF17-47CC-8FDD-F70736A1F199}" type="pres">
      <dgm:prSet presAssocID="{BF714EE0-E10D-497D-AFB6-01984700FA8B}" presName="spaceRect" presStyleCnt="0"/>
      <dgm:spPr/>
    </dgm:pt>
    <dgm:pt modelId="{B1BC2E00-95BE-410E-B52F-D938221836A9}" type="pres">
      <dgm:prSet presAssocID="{BF714EE0-E10D-497D-AFB6-01984700FA8B}" presName="textRect" presStyleLbl="revTx" presStyleIdx="0" presStyleCnt="6">
        <dgm:presLayoutVars>
          <dgm:chMax val="1"/>
          <dgm:chPref val="1"/>
        </dgm:presLayoutVars>
      </dgm:prSet>
      <dgm:spPr/>
    </dgm:pt>
    <dgm:pt modelId="{C61B0BC7-BC86-41F9-A697-45CBC3D2159C}" type="pres">
      <dgm:prSet presAssocID="{917F3EE8-C44C-4584-A8AA-792616C00B2B}" presName="sibTrans" presStyleLbl="sibTrans2D1" presStyleIdx="0" presStyleCnt="0"/>
      <dgm:spPr/>
    </dgm:pt>
    <dgm:pt modelId="{123148D3-961B-4398-AF20-DE50D6D6C4FE}" type="pres">
      <dgm:prSet presAssocID="{86026C69-FD50-40DC-AEDB-EA77F71EFFE4}" presName="compNode" presStyleCnt="0"/>
      <dgm:spPr/>
    </dgm:pt>
    <dgm:pt modelId="{3A33CB2B-DE8D-4D3C-A9D8-3482AD932F74}" type="pres">
      <dgm:prSet presAssocID="{86026C69-FD50-40DC-AEDB-EA77F71EFFE4}" presName="iconBgRect" presStyleLbl="bgShp" presStyleIdx="1" presStyleCnt="6"/>
      <dgm:spPr/>
    </dgm:pt>
    <dgm:pt modelId="{92729266-1E28-495B-8483-8C0FCB7B3F95}" type="pres">
      <dgm:prSet presAssocID="{86026C69-FD50-40DC-AEDB-EA77F71EFF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954D5058-AA3F-4218-AB33-C40573BCE609}" type="pres">
      <dgm:prSet presAssocID="{86026C69-FD50-40DC-AEDB-EA77F71EFFE4}" presName="spaceRect" presStyleCnt="0"/>
      <dgm:spPr/>
    </dgm:pt>
    <dgm:pt modelId="{7AB0A615-FDD4-45C9-AC37-A285811A43AA}" type="pres">
      <dgm:prSet presAssocID="{86026C69-FD50-40DC-AEDB-EA77F71EFFE4}" presName="textRect" presStyleLbl="revTx" presStyleIdx="1" presStyleCnt="6">
        <dgm:presLayoutVars>
          <dgm:chMax val="1"/>
          <dgm:chPref val="1"/>
        </dgm:presLayoutVars>
      </dgm:prSet>
      <dgm:spPr/>
    </dgm:pt>
    <dgm:pt modelId="{02E2AB5F-5628-4DDB-A458-331AF0B53202}" type="pres">
      <dgm:prSet presAssocID="{2D844E36-D6FE-471E-9CAA-40CBA9D0F6BF}" presName="sibTrans" presStyleLbl="sibTrans2D1" presStyleIdx="0" presStyleCnt="0"/>
      <dgm:spPr/>
    </dgm:pt>
    <dgm:pt modelId="{1FF52A58-2153-492F-B310-60A70F2321CA}" type="pres">
      <dgm:prSet presAssocID="{46586815-B55C-4D41-9E9F-9F3448917AC7}" presName="compNode" presStyleCnt="0"/>
      <dgm:spPr/>
    </dgm:pt>
    <dgm:pt modelId="{8DB2B51C-D8F5-4942-BE24-166B32A0F33C}" type="pres">
      <dgm:prSet presAssocID="{46586815-B55C-4D41-9E9F-9F3448917AC7}" presName="iconBgRect" presStyleLbl="bgShp" presStyleIdx="2" presStyleCnt="6"/>
      <dgm:spPr/>
    </dgm:pt>
    <dgm:pt modelId="{EC6C7F0B-C3DE-4989-A45D-F0901C084B96}" type="pres">
      <dgm:prSet presAssocID="{46586815-B55C-4D41-9E9F-9F3448917AC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al"/>
        </a:ext>
      </dgm:extLst>
    </dgm:pt>
    <dgm:pt modelId="{C7C674DA-9D67-4111-9DA0-299B583DE207}" type="pres">
      <dgm:prSet presAssocID="{46586815-B55C-4D41-9E9F-9F3448917AC7}" presName="spaceRect" presStyleCnt="0"/>
      <dgm:spPr/>
    </dgm:pt>
    <dgm:pt modelId="{9EBD1D91-A8BE-4F7E-B055-1A7008A6B34D}" type="pres">
      <dgm:prSet presAssocID="{46586815-B55C-4D41-9E9F-9F3448917AC7}" presName="textRect" presStyleLbl="revTx" presStyleIdx="2" presStyleCnt="6">
        <dgm:presLayoutVars>
          <dgm:chMax val="1"/>
          <dgm:chPref val="1"/>
        </dgm:presLayoutVars>
      </dgm:prSet>
      <dgm:spPr/>
    </dgm:pt>
    <dgm:pt modelId="{EC6072C0-8842-4E82-B9D5-67D898B38488}" type="pres">
      <dgm:prSet presAssocID="{D0F3E29A-D430-45A5-89C1-6BD6D33E2ADC}" presName="sibTrans" presStyleLbl="sibTrans2D1" presStyleIdx="0" presStyleCnt="0"/>
      <dgm:spPr/>
    </dgm:pt>
    <dgm:pt modelId="{F7AC983E-DEAC-4B59-B167-5765938EEB58}" type="pres">
      <dgm:prSet presAssocID="{BE5FDFC9-E08E-4EAE-B487-3ADD91188700}" presName="compNode" presStyleCnt="0"/>
      <dgm:spPr/>
    </dgm:pt>
    <dgm:pt modelId="{AD3D3FB5-60A6-4C8C-A60A-ED1E5B12536C}" type="pres">
      <dgm:prSet presAssocID="{BE5FDFC9-E08E-4EAE-B487-3ADD91188700}" presName="iconBgRect" presStyleLbl="bgShp" presStyleIdx="3" presStyleCnt="6"/>
      <dgm:spPr/>
    </dgm:pt>
    <dgm:pt modelId="{695BC9CE-4178-4818-8E7F-7F8E7E00F683}" type="pres">
      <dgm:prSet presAssocID="{BE5FDFC9-E08E-4EAE-B487-3ADD9118870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sh"/>
        </a:ext>
      </dgm:extLst>
    </dgm:pt>
    <dgm:pt modelId="{4077C186-67CE-4704-9A7F-8D670C84A9CE}" type="pres">
      <dgm:prSet presAssocID="{BE5FDFC9-E08E-4EAE-B487-3ADD91188700}" presName="spaceRect" presStyleCnt="0"/>
      <dgm:spPr/>
    </dgm:pt>
    <dgm:pt modelId="{CC170C23-4DA0-4BB2-BCA0-D2F3706C8BD1}" type="pres">
      <dgm:prSet presAssocID="{BE5FDFC9-E08E-4EAE-B487-3ADD91188700}" presName="textRect" presStyleLbl="revTx" presStyleIdx="3" presStyleCnt="6">
        <dgm:presLayoutVars>
          <dgm:chMax val="1"/>
          <dgm:chPref val="1"/>
        </dgm:presLayoutVars>
      </dgm:prSet>
      <dgm:spPr/>
    </dgm:pt>
    <dgm:pt modelId="{E1E0423F-53F5-4E4A-9838-E479FA3EC21D}" type="pres">
      <dgm:prSet presAssocID="{DFBA030D-DF11-484A-AF8D-998A83F72F06}" presName="sibTrans" presStyleLbl="sibTrans2D1" presStyleIdx="0" presStyleCnt="0"/>
      <dgm:spPr/>
    </dgm:pt>
    <dgm:pt modelId="{EF8795FF-456E-4EE8-8695-9713FACF7F29}" type="pres">
      <dgm:prSet presAssocID="{9A472773-B420-4AC2-91DD-A27C0EF5B210}" presName="compNode" presStyleCnt="0"/>
      <dgm:spPr/>
    </dgm:pt>
    <dgm:pt modelId="{D1CEC539-AF12-43E4-B075-2669B069A84B}" type="pres">
      <dgm:prSet presAssocID="{9A472773-B420-4AC2-91DD-A27C0EF5B210}" presName="iconBgRect" presStyleLbl="bgShp" presStyleIdx="4" presStyleCnt="6"/>
      <dgm:spPr/>
    </dgm:pt>
    <dgm:pt modelId="{33FD3A93-C8B2-40C5-B394-AAFBEFFBD323}" type="pres">
      <dgm:prSet presAssocID="{9A472773-B420-4AC2-91DD-A27C0EF5B21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terpillar"/>
        </a:ext>
      </dgm:extLst>
    </dgm:pt>
    <dgm:pt modelId="{7FB21820-BF87-48E2-B470-DA8793AC74B0}" type="pres">
      <dgm:prSet presAssocID="{9A472773-B420-4AC2-91DD-A27C0EF5B210}" presName="spaceRect" presStyleCnt="0"/>
      <dgm:spPr/>
    </dgm:pt>
    <dgm:pt modelId="{39BC9E55-EDA0-474B-8C4F-352A8F1BD35A}" type="pres">
      <dgm:prSet presAssocID="{9A472773-B420-4AC2-91DD-A27C0EF5B210}" presName="textRect" presStyleLbl="revTx" presStyleIdx="4" presStyleCnt="6" custLinFactNeighborX="808" custLinFactNeighborY="-6962">
        <dgm:presLayoutVars>
          <dgm:chMax val="1"/>
          <dgm:chPref val="1"/>
        </dgm:presLayoutVars>
      </dgm:prSet>
      <dgm:spPr/>
    </dgm:pt>
    <dgm:pt modelId="{0EA3C6DA-738C-48E4-BCF7-EB8E410E152C}" type="pres">
      <dgm:prSet presAssocID="{594B5EE5-4E57-4674-981B-9D9DED924D4F}" presName="sibTrans" presStyleLbl="sibTrans2D1" presStyleIdx="0" presStyleCnt="0"/>
      <dgm:spPr/>
    </dgm:pt>
    <dgm:pt modelId="{54E3109E-D35E-4AE1-94DC-A952D1C12D4A}" type="pres">
      <dgm:prSet presAssocID="{A9DDB5EE-82D9-4F65-AE63-7F52F98DEACA}" presName="compNode" presStyleCnt="0"/>
      <dgm:spPr/>
    </dgm:pt>
    <dgm:pt modelId="{4CA93605-4E08-4588-AD05-0C945EFF4940}" type="pres">
      <dgm:prSet presAssocID="{A9DDB5EE-82D9-4F65-AE63-7F52F98DEACA}" presName="iconBgRect" presStyleLbl="bgShp" presStyleIdx="5" presStyleCnt="6"/>
      <dgm:spPr/>
    </dgm:pt>
    <dgm:pt modelId="{1CA3D723-F61B-48BC-B863-E9629A5DA0ED}" type="pres">
      <dgm:prSet presAssocID="{A9DDB5EE-82D9-4F65-AE63-7F52F98DEAC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stainability"/>
        </a:ext>
      </dgm:extLst>
    </dgm:pt>
    <dgm:pt modelId="{CF7122BD-17AB-4908-8CAD-B2B80F1EDA91}" type="pres">
      <dgm:prSet presAssocID="{A9DDB5EE-82D9-4F65-AE63-7F52F98DEACA}" presName="spaceRect" presStyleCnt="0"/>
      <dgm:spPr/>
    </dgm:pt>
    <dgm:pt modelId="{CA9951D8-2310-4FF3-9542-BC4E7B8D6587}" type="pres">
      <dgm:prSet presAssocID="{A9DDB5EE-82D9-4F65-AE63-7F52F98DEACA}" presName="textRect" presStyleLbl="revTx" presStyleIdx="5" presStyleCnt="6">
        <dgm:presLayoutVars>
          <dgm:chMax val="1"/>
          <dgm:chPref val="1"/>
        </dgm:presLayoutVars>
      </dgm:prSet>
      <dgm:spPr/>
    </dgm:pt>
  </dgm:ptLst>
  <dgm:cxnLst>
    <dgm:cxn modelId="{127F4407-4D86-4FB7-A18A-98F0B79B4AD3}" srcId="{66FE4DBC-D19B-45C0-9AB9-81969233266D}" destId="{BF714EE0-E10D-497D-AFB6-01984700FA8B}" srcOrd="0" destOrd="0" parTransId="{2BDDCB48-EA01-494B-ABC6-1597C1351AE2}" sibTransId="{917F3EE8-C44C-4584-A8AA-792616C00B2B}"/>
    <dgm:cxn modelId="{085F8A1B-50F8-4ED5-973B-66D8F0F99B46}" type="presOf" srcId="{DFBA030D-DF11-484A-AF8D-998A83F72F06}" destId="{E1E0423F-53F5-4E4A-9838-E479FA3EC21D}" srcOrd="0" destOrd="0" presId="urn:microsoft.com/office/officeart/2018/2/layout/IconCircleList"/>
    <dgm:cxn modelId="{1DCCC61C-FBC4-429E-B951-5C78BFD16C88}" type="presOf" srcId="{66FE4DBC-D19B-45C0-9AB9-81969233266D}" destId="{DDAADA63-4838-42B2-96F5-4BAEFD75B1A6}" srcOrd="0" destOrd="0" presId="urn:microsoft.com/office/officeart/2018/2/layout/IconCircleList"/>
    <dgm:cxn modelId="{4163FA21-1118-4613-98D2-7BABB17AB830}" srcId="{66FE4DBC-D19B-45C0-9AB9-81969233266D}" destId="{A9DDB5EE-82D9-4F65-AE63-7F52F98DEACA}" srcOrd="5" destOrd="0" parTransId="{F315D359-8844-4653-B180-56F0660D7B11}" sibTransId="{C700BF63-11B1-442D-8484-123C1C41FFCC}"/>
    <dgm:cxn modelId="{7BC67334-42F9-4D56-A13F-DE056953A9CD}" type="presOf" srcId="{BF714EE0-E10D-497D-AFB6-01984700FA8B}" destId="{B1BC2E00-95BE-410E-B52F-D938221836A9}" srcOrd="0" destOrd="0" presId="urn:microsoft.com/office/officeart/2018/2/layout/IconCircleList"/>
    <dgm:cxn modelId="{30627942-AB85-40ED-8E4B-3D633E5F5066}" type="presOf" srcId="{917F3EE8-C44C-4584-A8AA-792616C00B2B}" destId="{C61B0BC7-BC86-41F9-A697-45CBC3D2159C}" srcOrd="0" destOrd="0" presId="urn:microsoft.com/office/officeart/2018/2/layout/IconCircleList"/>
    <dgm:cxn modelId="{4F272D6A-1C7E-40CF-BA06-4D190FF916FD}" srcId="{66FE4DBC-D19B-45C0-9AB9-81969233266D}" destId="{9A472773-B420-4AC2-91DD-A27C0EF5B210}" srcOrd="4" destOrd="0" parTransId="{B25CA48F-D30F-4CCB-B7EF-F17767883C62}" sibTransId="{594B5EE5-4E57-4674-981B-9D9DED924D4F}"/>
    <dgm:cxn modelId="{E5ECE655-30E2-47FD-A0F2-4323B002CC1E}" type="presOf" srcId="{9A472773-B420-4AC2-91DD-A27C0EF5B210}" destId="{39BC9E55-EDA0-474B-8C4F-352A8F1BD35A}" srcOrd="0" destOrd="0" presId="urn:microsoft.com/office/officeart/2018/2/layout/IconCircleList"/>
    <dgm:cxn modelId="{0714C278-414C-4668-8643-1AC1BBDADFBF}" type="presOf" srcId="{86026C69-FD50-40DC-AEDB-EA77F71EFFE4}" destId="{7AB0A615-FDD4-45C9-AC37-A285811A43AA}" srcOrd="0" destOrd="0" presId="urn:microsoft.com/office/officeart/2018/2/layout/IconCircleList"/>
    <dgm:cxn modelId="{743E9B7D-4AC2-488D-A45B-9A7DA4EB3EF8}" type="presOf" srcId="{46586815-B55C-4D41-9E9F-9F3448917AC7}" destId="{9EBD1D91-A8BE-4F7E-B055-1A7008A6B34D}" srcOrd="0" destOrd="0" presId="urn:microsoft.com/office/officeart/2018/2/layout/IconCircleList"/>
    <dgm:cxn modelId="{F351A88E-1513-4304-9500-3B0B4AD58B93}" type="presOf" srcId="{2D844E36-D6FE-471E-9CAA-40CBA9D0F6BF}" destId="{02E2AB5F-5628-4DDB-A458-331AF0B53202}" srcOrd="0" destOrd="0" presId="urn:microsoft.com/office/officeart/2018/2/layout/IconCircleList"/>
    <dgm:cxn modelId="{F43251A5-C913-4E78-98D5-D50B2AFEEA57}" srcId="{66FE4DBC-D19B-45C0-9AB9-81969233266D}" destId="{BE5FDFC9-E08E-4EAE-B487-3ADD91188700}" srcOrd="3" destOrd="0" parTransId="{DCCC42B5-EF3F-4D15-94EF-45AC5D0E4F2D}" sibTransId="{DFBA030D-DF11-484A-AF8D-998A83F72F06}"/>
    <dgm:cxn modelId="{4CBE2CA8-77B7-45A7-8379-C641F9C8FB15}" type="presOf" srcId="{594B5EE5-4E57-4674-981B-9D9DED924D4F}" destId="{0EA3C6DA-738C-48E4-BCF7-EB8E410E152C}" srcOrd="0" destOrd="0" presId="urn:microsoft.com/office/officeart/2018/2/layout/IconCircleList"/>
    <dgm:cxn modelId="{98AB8FC4-889C-4694-B6FB-3D1C2DFD2226}" type="presOf" srcId="{A9DDB5EE-82D9-4F65-AE63-7F52F98DEACA}" destId="{CA9951D8-2310-4FF3-9542-BC4E7B8D6587}" srcOrd="0" destOrd="0" presId="urn:microsoft.com/office/officeart/2018/2/layout/IconCircleList"/>
    <dgm:cxn modelId="{16A063C7-A9D6-48EB-A4E7-042D41CF6FBB}" srcId="{66FE4DBC-D19B-45C0-9AB9-81969233266D}" destId="{86026C69-FD50-40DC-AEDB-EA77F71EFFE4}" srcOrd="1" destOrd="0" parTransId="{B69D91A2-5B66-4926-A941-78ED7A7DEB67}" sibTransId="{2D844E36-D6FE-471E-9CAA-40CBA9D0F6BF}"/>
    <dgm:cxn modelId="{8E3DC2CF-7ED3-4524-A1F1-10EEA322298A}" type="presOf" srcId="{BE5FDFC9-E08E-4EAE-B487-3ADD91188700}" destId="{CC170C23-4DA0-4BB2-BCA0-D2F3706C8BD1}" srcOrd="0" destOrd="0" presId="urn:microsoft.com/office/officeart/2018/2/layout/IconCircleList"/>
    <dgm:cxn modelId="{8CEC42F2-B666-4EC3-8E3C-2DBF00D8D2F4}" srcId="{66FE4DBC-D19B-45C0-9AB9-81969233266D}" destId="{46586815-B55C-4D41-9E9F-9F3448917AC7}" srcOrd="2" destOrd="0" parTransId="{80B84009-E261-460F-84CF-6D6111E12FED}" sibTransId="{D0F3E29A-D430-45A5-89C1-6BD6D33E2ADC}"/>
    <dgm:cxn modelId="{495B88FD-5CD4-4932-B8E3-9108F6CAC790}" type="presOf" srcId="{D0F3E29A-D430-45A5-89C1-6BD6D33E2ADC}" destId="{EC6072C0-8842-4E82-B9D5-67D898B38488}" srcOrd="0" destOrd="0" presId="urn:microsoft.com/office/officeart/2018/2/layout/IconCircleList"/>
    <dgm:cxn modelId="{23DCFFEF-ADB0-438D-B86F-EC7448B7BC9E}" type="presParOf" srcId="{DDAADA63-4838-42B2-96F5-4BAEFD75B1A6}" destId="{DA96A116-6911-4814-B3B0-85741B7CE36E}" srcOrd="0" destOrd="0" presId="urn:microsoft.com/office/officeart/2018/2/layout/IconCircleList"/>
    <dgm:cxn modelId="{6EE3097C-658B-4EA2-9358-35399FA29670}" type="presParOf" srcId="{DA96A116-6911-4814-B3B0-85741B7CE36E}" destId="{7981B0BE-C509-4715-85EC-C0723F38E605}" srcOrd="0" destOrd="0" presId="urn:microsoft.com/office/officeart/2018/2/layout/IconCircleList"/>
    <dgm:cxn modelId="{CD9477C5-E8D3-41C1-BEAD-E251F7BF9A17}" type="presParOf" srcId="{7981B0BE-C509-4715-85EC-C0723F38E605}" destId="{3AF96672-AD59-42E9-A46E-00F3BCEBAB81}" srcOrd="0" destOrd="0" presId="urn:microsoft.com/office/officeart/2018/2/layout/IconCircleList"/>
    <dgm:cxn modelId="{1D051A55-BD61-405F-B7CE-5D6301E6F66D}" type="presParOf" srcId="{7981B0BE-C509-4715-85EC-C0723F38E605}" destId="{8EED19C3-100F-4A01-AFDD-60F5EF6BFA5C}" srcOrd="1" destOrd="0" presId="urn:microsoft.com/office/officeart/2018/2/layout/IconCircleList"/>
    <dgm:cxn modelId="{86F34EE7-6D77-4007-8530-4B6FB2126B1F}" type="presParOf" srcId="{7981B0BE-C509-4715-85EC-C0723F38E605}" destId="{542249CD-DF17-47CC-8FDD-F70736A1F199}" srcOrd="2" destOrd="0" presId="urn:microsoft.com/office/officeart/2018/2/layout/IconCircleList"/>
    <dgm:cxn modelId="{63338E50-E92E-4C10-9DB1-8A5604843A54}" type="presParOf" srcId="{7981B0BE-C509-4715-85EC-C0723F38E605}" destId="{B1BC2E00-95BE-410E-B52F-D938221836A9}" srcOrd="3" destOrd="0" presId="urn:microsoft.com/office/officeart/2018/2/layout/IconCircleList"/>
    <dgm:cxn modelId="{CEAE8BD8-B4AE-45E9-B904-5E514977F7FB}" type="presParOf" srcId="{DA96A116-6911-4814-B3B0-85741B7CE36E}" destId="{C61B0BC7-BC86-41F9-A697-45CBC3D2159C}" srcOrd="1" destOrd="0" presId="urn:microsoft.com/office/officeart/2018/2/layout/IconCircleList"/>
    <dgm:cxn modelId="{8F4601D5-37D4-4D89-BB5D-8F8271E9EC1D}" type="presParOf" srcId="{DA96A116-6911-4814-B3B0-85741B7CE36E}" destId="{123148D3-961B-4398-AF20-DE50D6D6C4FE}" srcOrd="2" destOrd="0" presId="urn:microsoft.com/office/officeart/2018/2/layout/IconCircleList"/>
    <dgm:cxn modelId="{19B78033-776A-4B0B-A064-DFA9EF03646C}" type="presParOf" srcId="{123148D3-961B-4398-AF20-DE50D6D6C4FE}" destId="{3A33CB2B-DE8D-4D3C-A9D8-3482AD932F74}" srcOrd="0" destOrd="0" presId="urn:microsoft.com/office/officeart/2018/2/layout/IconCircleList"/>
    <dgm:cxn modelId="{9CEF38C2-8971-46E5-8FC0-B03741C81751}" type="presParOf" srcId="{123148D3-961B-4398-AF20-DE50D6D6C4FE}" destId="{92729266-1E28-495B-8483-8C0FCB7B3F95}" srcOrd="1" destOrd="0" presId="urn:microsoft.com/office/officeart/2018/2/layout/IconCircleList"/>
    <dgm:cxn modelId="{9B270A9B-7736-4E6B-9598-62EE5042DDE3}" type="presParOf" srcId="{123148D3-961B-4398-AF20-DE50D6D6C4FE}" destId="{954D5058-AA3F-4218-AB33-C40573BCE609}" srcOrd="2" destOrd="0" presId="urn:microsoft.com/office/officeart/2018/2/layout/IconCircleList"/>
    <dgm:cxn modelId="{897FAFA1-4B3A-4835-9EB9-476E60ED10FE}" type="presParOf" srcId="{123148D3-961B-4398-AF20-DE50D6D6C4FE}" destId="{7AB0A615-FDD4-45C9-AC37-A285811A43AA}" srcOrd="3" destOrd="0" presId="urn:microsoft.com/office/officeart/2018/2/layout/IconCircleList"/>
    <dgm:cxn modelId="{7A902CD5-7BCC-4269-B675-C7174850370F}" type="presParOf" srcId="{DA96A116-6911-4814-B3B0-85741B7CE36E}" destId="{02E2AB5F-5628-4DDB-A458-331AF0B53202}" srcOrd="3" destOrd="0" presId="urn:microsoft.com/office/officeart/2018/2/layout/IconCircleList"/>
    <dgm:cxn modelId="{846F1D7C-0813-42C2-AA22-0EBB9D7E7597}" type="presParOf" srcId="{DA96A116-6911-4814-B3B0-85741B7CE36E}" destId="{1FF52A58-2153-492F-B310-60A70F2321CA}" srcOrd="4" destOrd="0" presId="urn:microsoft.com/office/officeart/2018/2/layout/IconCircleList"/>
    <dgm:cxn modelId="{92565E48-3E93-4713-915C-5BB8E2758D92}" type="presParOf" srcId="{1FF52A58-2153-492F-B310-60A70F2321CA}" destId="{8DB2B51C-D8F5-4942-BE24-166B32A0F33C}" srcOrd="0" destOrd="0" presId="urn:microsoft.com/office/officeart/2018/2/layout/IconCircleList"/>
    <dgm:cxn modelId="{34A9C064-F6DB-43FC-995C-1CB83426C07F}" type="presParOf" srcId="{1FF52A58-2153-492F-B310-60A70F2321CA}" destId="{EC6C7F0B-C3DE-4989-A45D-F0901C084B96}" srcOrd="1" destOrd="0" presId="urn:microsoft.com/office/officeart/2018/2/layout/IconCircleList"/>
    <dgm:cxn modelId="{58605D40-D4DD-4F85-ABC8-0B7912C3CA66}" type="presParOf" srcId="{1FF52A58-2153-492F-B310-60A70F2321CA}" destId="{C7C674DA-9D67-4111-9DA0-299B583DE207}" srcOrd="2" destOrd="0" presId="urn:microsoft.com/office/officeart/2018/2/layout/IconCircleList"/>
    <dgm:cxn modelId="{DF86887B-AED2-4638-A27E-4CE1E9F2EFEA}" type="presParOf" srcId="{1FF52A58-2153-492F-B310-60A70F2321CA}" destId="{9EBD1D91-A8BE-4F7E-B055-1A7008A6B34D}" srcOrd="3" destOrd="0" presId="urn:microsoft.com/office/officeart/2018/2/layout/IconCircleList"/>
    <dgm:cxn modelId="{40079455-6C51-4CB8-A35C-D0A3087EDF4A}" type="presParOf" srcId="{DA96A116-6911-4814-B3B0-85741B7CE36E}" destId="{EC6072C0-8842-4E82-B9D5-67D898B38488}" srcOrd="5" destOrd="0" presId="urn:microsoft.com/office/officeart/2018/2/layout/IconCircleList"/>
    <dgm:cxn modelId="{5ECD0E44-1D76-43CE-A217-83AD3F89B317}" type="presParOf" srcId="{DA96A116-6911-4814-B3B0-85741B7CE36E}" destId="{F7AC983E-DEAC-4B59-B167-5765938EEB58}" srcOrd="6" destOrd="0" presId="urn:microsoft.com/office/officeart/2018/2/layout/IconCircleList"/>
    <dgm:cxn modelId="{1285015A-DB59-415E-BAC6-28E156F83F9E}" type="presParOf" srcId="{F7AC983E-DEAC-4B59-B167-5765938EEB58}" destId="{AD3D3FB5-60A6-4C8C-A60A-ED1E5B12536C}" srcOrd="0" destOrd="0" presId="urn:microsoft.com/office/officeart/2018/2/layout/IconCircleList"/>
    <dgm:cxn modelId="{0C47806C-270A-40EE-8E76-950707F40A53}" type="presParOf" srcId="{F7AC983E-DEAC-4B59-B167-5765938EEB58}" destId="{695BC9CE-4178-4818-8E7F-7F8E7E00F683}" srcOrd="1" destOrd="0" presId="urn:microsoft.com/office/officeart/2018/2/layout/IconCircleList"/>
    <dgm:cxn modelId="{8C11BCA6-DFCD-47FF-B8CD-140793DAEA71}" type="presParOf" srcId="{F7AC983E-DEAC-4B59-B167-5765938EEB58}" destId="{4077C186-67CE-4704-9A7F-8D670C84A9CE}" srcOrd="2" destOrd="0" presId="urn:microsoft.com/office/officeart/2018/2/layout/IconCircleList"/>
    <dgm:cxn modelId="{01DC79FA-763E-4D76-AF86-A95F77BE279F}" type="presParOf" srcId="{F7AC983E-DEAC-4B59-B167-5765938EEB58}" destId="{CC170C23-4DA0-4BB2-BCA0-D2F3706C8BD1}" srcOrd="3" destOrd="0" presId="urn:microsoft.com/office/officeart/2018/2/layout/IconCircleList"/>
    <dgm:cxn modelId="{4362B3EE-2C11-46F8-BC1D-E89CE5FE5EAF}" type="presParOf" srcId="{DA96A116-6911-4814-B3B0-85741B7CE36E}" destId="{E1E0423F-53F5-4E4A-9838-E479FA3EC21D}" srcOrd="7" destOrd="0" presId="urn:microsoft.com/office/officeart/2018/2/layout/IconCircleList"/>
    <dgm:cxn modelId="{AD00D444-F51E-4826-876B-13093ED3CBE3}" type="presParOf" srcId="{DA96A116-6911-4814-B3B0-85741B7CE36E}" destId="{EF8795FF-456E-4EE8-8695-9713FACF7F29}" srcOrd="8" destOrd="0" presId="urn:microsoft.com/office/officeart/2018/2/layout/IconCircleList"/>
    <dgm:cxn modelId="{DD34CC81-D0D4-405A-8AE0-AD1DB1465F02}" type="presParOf" srcId="{EF8795FF-456E-4EE8-8695-9713FACF7F29}" destId="{D1CEC539-AF12-43E4-B075-2669B069A84B}" srcOrd="0" destOrd="0" presId="urn:microsoft.com/office/officeart/2018/2/layout/IconCircleList"/>
    <dgm:cxn modelId="{D7E9B0A3-D07E-4920-BADD-CC32E1DFF123}" type="presParOf" srcId="{EF8795FF-456E-4EE8-8695-9713FACF7F29}" destId="{33FD3A93-C8B2-40C5-B394-AAFBEFFBD323}" srcOrd="1" destOrd="0" presId="urn:microsoft.com/office/officeart/2018/2/layout/IconCircleList"/>
    <dgm:cxn modelId="{455519DF-2D71-4EF3-BDB2-02743C725BE4}" type="presParOf" srcId="{EF8795FF-456E-4EE8-8695-9713FACF7F29}" destId="{7FB21820-BF87-48E2-B470-DA8793AC74B0}" srcOrd="2" destOrd="0" presId="urn:microsoft.com/office/officeart/2018/2/layout/IconCircleList"/>
    <dgm:cxn modelId="{E7F1AEF3-F9B6-4AB1-9258-6C726E41181A}" type="presParOf" srcId="{EF8795FF-456E-4EE8-8695-9713FACF7F29}" destId="{39BC9E55-EDA0-474B-8C4F-352A8F1BD35A}" srcOrd="3" destOrd="0" presId="urn:microsoft.com/office/officeart/2018/2/layout/IconCircleList"/>
    <dgm:cxn modelId="{9CA2D84B-0114-4E41-A90F-E57EDAE3A80B}" type="presParOf" srcId="{DA96A116-6911-4814-B3B0-85741B7CE36E}" destId="{0EA3C6DA-738C-48E4-BCF7-EB8E410E152C}" srcOrd="9" destOrd="0" presId="urn:microsoft.com/office/officeart/2018/2/layout/IconCircleList"/>
    <dgm:cxn modelId="{5333C32B-C6E3-48DD-AFEB-9118E61A861E}" type="presParOf" srcId="{DA96A116-6911-4814-B3B0-85741B7CE36E}" destId="{54E3109E-D35E-4AE1-94DC-A952D1C12D4A}" srcOrd="10" destOrd="0" presId="urn:microsoft.com/office/officeart/2018/2/layout/IconCircleList"/>
    <dgm:cxn modelId="{B41AD2E4-1E26-4352-86B3-B8D7FF3D2A6C}" type="presParOf" srcId="{54E3109E-D35E-4AE1-94DC-A952D1C12D4A}" destId="{4CA93605-4E08-4588-AD05-0C945EFF4940}" srcOrd="0" destOrd="0" presId="urn:microsoft.com/office/officeart/2018/2/layout/IconCircleList"/>
    <dgm:cxn modelId="{41F37BB0-B2DC-4197-870C-2B20E761EEE3}" type="presParOf" srcId="{54E3109E-D35E-4AE1-94DC-A952D1C12D4A}" destId="{1CA3D723-F61B-48BC-B863-E9629A5DA0ED}" srcOrd="1" destOrd="0" presId="urn:microsoft.com/office/officeart/2018/2/layout/IconCircleList"/>
    <dgm:cxn modelId="{4B0DF125-E566-423D-9F16-7B8547EB3202}" type="presParOf" srcId="{54E3109E-D35E-4AE1-94DC-A952D1C12D4A}" destId="{CF7122BD-17AB-4908-8CAD-B2B80F1EDA91}" srcOrd="2" destOrd="0" presId="urn:microsoft.com/office/officeart/2018/2/layout/IconCircleList"/>
    <dgm:cxn modelId="{73B86DE0-E9B4-4731-A697-61FE0B29FD04}" type="presParOf" srcId="{54E3109E-D35E-4AE1-94DC-A952D1C12D4A}" destId="{CA9951D8-2310-4FF3-9542-BC4E7B8D658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54A358-AC63-4C6C-8A95-D6515687B61E}"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29A8E502-BF13-49B1-96AC-567782B3154D}">
      <dgm:prSet custT="1"/>
      <dgm:spPr/>
      <dgm:t>
        <a:bodyPr/>
        <a:lstStyle/>
        <a:p>
          <a:r>
            <a:rPr lang="en-GB" sz="4400" dirty="0"/>
            <a:t>Who &amp; What?</a:t>
          </a:r>
          <a:endParaRPr lang="en-US" sz="4400" dirty="0"/>
        </a:p>
      </dgm:t>
    </dgm:pt>
    <dgm:pt modelId="{B3F856C4-F9C3-446E-8B3F-35093BB5D87E}" type="parTrans" cxnId="{B3B41446-80AC-4B21-8046-FC11FAF675F8}">
      <dgm:prSet/>
      <dgm:spPr/>
      <dgm:t>
        <a:bodyPr/>
        <a:lstStyle/>
        <a:p>
          <a:endParaRPr lang="en-US"/>
        </a:p>
      </dgm:t>
    </dgm:pt>
    <dgm:pt modelId="{1BC48209-E191-419B-B7D8-CFC9B286CF86}" type="sibTrans" cxnId="{B3B41446-80AC-4B21-8046-FC11FAF675F8}">
      <dgm:prSet/>
      <dgm:spPr/>
      <dgm:t>
        <a:bodyPr/>
        <a:lstStyle/>
        <a:p>
          <a:endParaRPr lang="en-US"/>
        </a:p>
      </dgm:t>
    </dgm:pt>
    <dgm:pt modelId="{643C06FD-6BEA-4E8A-9184-DBFFCC2928AD}">
      <dgm:prSet custT="1"/>
      <dgm:spPr/>
      <dgm:t>
        <a:bodyPr/>
        <a:lstStyle/>
        <a:p>
          <a:r>
            <a:rPr lang="en-GB" sz="3200" dirty="0"/>
            <a:t>A comparison of  large herbivore behaviours recorded from field and </a:t>
          </a:r>
          <a:r>
            <a:rPr lang="en-GB" sz="3200" dirty="0" err="1"/>
            <a:t>lagg</a:t>
          </a:r>
          <a:r>
            <a:rPr lang="en-GB" sz="3200" dirty="0"/>
            <a:t> sites with the use of camera traps.</a:t>
          </a:r>
        </a:p>
        <a:p>
          <a:r>
            <a:rPr lang="en-GB" sz="3200" dirty="0"/>
            <a:t>- Longhorn Cows              - Red Deer                    - Tamworth Pigs</a:t>
          </a:r>
        </a:p>
        <a:p>
          <a:r>
            <a:rPr lang="en-GB" sz="3200" dirty="0"/>
            <a:t>- Roe  Deer                          - Fallow Deer</a:t>
          </a:r>
        </a:p>
        <a:p>
          <a:endParaRPr lang="en-GB" sz="3200" dirty="0"/>
        </a:p>
      </dgm:t>
    </dgm:pt>
    <dgm:pt modelId="{D9AFC9C5-4DB1-4593-BC60-51D27D89E4BD}" type="parTrans" cxnId="{E0E64E83-80CF-4A8F-9F2D-259B48F483A1}">
      <dgm:prSet/>
      <dgm:spPr/>
      <dgm:t>
        <a:bodyPr/>
        <a:lstStyle/>
        <a:p>
          <a:endParaRPr lang="en-US"/>
        </a:p>
      </dgm:t>
    </dgm:pt>
    <dgm:pt modelId="{77ECA563-D693-49C3-BABA-9BD0EB74F58E}" type="sibTrans" cxnId="{E0E64E83-80CF-4A8F-9F2D-259B48F483A1}">
      <dgm:prSet/>
      <dgm:spPr/>
      <dgm:t>
        <a:bodyPr/>
        <a:lstStyle/>
        <a:p>
          <a:endParaRPr lang="en-US"/>
        </a:p>
      </dgm:t>
    </dgm:pt>
    <dgm:pt modelId="{3AC6FF4C-3609-4DCF-B6A2-58252321F08D}">
      <dgm:prSet custT="1"/>
      <dgm:spPr/>
      <dgm:t>
        <a:bodyPr/>
        <a:lstStyle/>
        <a:p>
          <a:r>
            <a:rPr lang="en-GB" sz="4400" dirty="0"/>
            <a:t>Where &amp; When?</a:t>
          </a:r>
          <a:endParaRPr lang="en-US" sz="4400" dirty="0"/>
        </a:p>
      </dgm:t>
    </dgm:pt>
    <dgm:pt modelId="{1128726B-5A9F-45D4-BB5F-74F8F77577AA}" type="parTrans" cxnId="{8F3F3502-25C7-4344-9AA7-6EAF0DB638A8}">
      <dgm:prSet/>
      <dgm:spPr/>
      <dgm:t>
        <a:bodyPr/>
        <a:lstStyle/>
        <a:p>
          <a:endParaRPr lang="en-US"/>
        </a:p>
      </dgm:t>
    </dgm:pt>
    <dgm:pt modelId="{5DC35685-FEC7-4A11-93E6-2CD26E5FA44E}" type="sibTrans" cxnId="{8F3F3502-25C7-4344-9AA7-6EAF0DB638A8}">
      <dgm:prSet/>
      <dgm:spPr/>
      <dgm:t>
        <a:bodyPr/>
        <a:lstStyle/>
        <a:p>
          <a:endParaRPr lang="en-US"/>
        </a:p>
      </dgm:t>
    </dgm:pt>
    <dgm:pt modelId="{2C25ED91-E775-4CE2-A8CC-1BCE351C41C2}">
      <dgm:prSet custT="1"/>
      <dgm:spPr/>
      <dgm:t>
        <a:bodyPr/>
        <a:lstStyle/>
        <a:p>
          <a:r>
            <a:rPr lang="en-GB" sz="3200" dirty="0"/>
            <a:t>Randomly selected field and </a:t>
          </a:r>
          <a:r>
            <a:rPr lang="en-GB" sz="3200" dirty="0" err="1"/>
            <a:t>lagg</a:t>
          </a:r>
          <a:r>
            <a:rPr lang="en-GB" sz="3200" dirty="0"/>
            <a:t> sites in the southern block of </a:t>
          </a:r>
          <a:r>
            <a:rPr lang="en-GB" sz="3200" dirty="0" err="1"/>
            <a:t>Knepp</a:t>
          </a:r>
          <a:r>
            <a:rPr lang="en-GB" sz="3200" dirty="0"/>
            <a:t> for two weeks June – July 2019.</a:t>
          </a:r>
          <a:endParaRPr lang="en-US" sz="3200" dirty="0"/>
        </a:p>
      </dgm:t>
    </dgm:pt>
    <dgm:pt modelId="{503FC174-8679-4C44-B961-62B0DEA281D0}" type="parTrans" cxnId="{082B0673-734C-4A2D-9A44-4A0DC2C1CF3D}">
      <dgm:prSet/>
      <dgm:spPr/>
      <dgm:t>
        <a:bodyPr/>
        <a:lstStyle/>
        <a:p>
          <a:endParaRPr lang="en-US"/>
        </a:p>
      </dgm:t>
    </dgm:pt>
    <dgm:pt modelId="{DFE63F2E-E95E-4846-A54F-DB30953534B8}" type="sibTrans" cxnId="{082B0673-734C-4A2D-9A44-4A0DC2C1CF3D}">
      <dgm:prSet/>
      <dgm:spPr/>
      <dgm:t>
        <a:bodyPr/>
        <a:lstStyle/>
        <a:p>
          <a:endParaRPr lang="en-US"/>
        </a:p>
      </dgm:t>
    </dgm:pt>
    <dgm:pt modelId="{53F712C9-B756-4DE7-9667-948EDC425080}">
      <dgm:prSet custT="1"/>
      <dgm:spPr/>
      <dgm:t>
        <a:bodyPr/>
        <a:lstStyle/>
        <a:p>
          <a:r>
            <a:rPr lang="en-GB" sz="4400" dirty="0"/>
            <a:t>Soil Moisture?</a:t>
          </a:r>
          <a:endParaRPr lang="en-US" sz="4400" dirty="0"/>
        </a:p>
      </dgm:t>
    </dgm:pt>
    <dgm:pt modelId="{C2018922-FBA0-4161-ACEA-C693248C1697}" type="parTrans" cxnId="{E885439A-7566-438B-9ADE-417960742234}">
      <dgm:prSet/>
      <dgm:spPr/>
      <dgm:t>
        <a:bodyPr/>
        <a:lstStyle/>
        <a:p>
          <a:endParaRPr lang="en-US"/>
        </a:p>
      </dgm:t>
    </dgm:pt>
    <dgm:pt modelId="{D3E36620-D142-45BF-9651-3423B0DF67FA}" type="sibTrans" cxnId="{E885439A-7566-438B-9ADE-417960742234}">
      <dgm:prSet/>
      <dgm:spPr/>
      <dgm:t>
        <a:bodyPr/>
        <a:lstStyle/>
        <a:p>
          <a:endParaRPr lang="en-US"/>
        </a:p>
      </dgm:t>
    </dgm:pt>
    <dgm:pt modelId="{4DA0A57C-C819-427A-826B-5C662B68AC42}">
      <dgm:prSet custT="1"/>
      <dgm:spPr/>
      <dgm:t>
        <a:bodyPr/>
        <a:lstStyle/>
        <a:p>
          <a:r>
            <a:rPr lang="en-GB" sz="3200" dirty="0"/>
            <a:t>Weather varied a lot during data-collection so plant observations were used to determine wetland sites.</a:t>
          </a:r>
        </a:p>
        <a:p>
          <a:r>
            <a:rPr lang="en-GB" sz="3200" dirty="0"/>
            <a:t>Drone data was also collected to look at vegetation height.</a:t>
          </a:r>
        </a:p>
      </dgm:t>
    </dgm:pt>
    <dgm:pt modelId="{3FF5B948-8164-413F-9D9E-2C05A723B9E5}" type="parTrans" cxnId="{D68727A3-451F-45AC-A42E-D6F431399253}">
      <dgm:prSet/>
      <dgm:spPr/>
      <dgm:t>
        <a:bodyPr/>
        <a:lstStyle/>
        <a:p>
          <a:endParaRPr lang="en-US"/>
        </a:p>
      </dgm:t>
    </dgm:pt>
    <dgm:pt modelId="{BC7E1E99-666A-4334-8AA8-6F6DAC1895BE}" type="sibTrans" cxnId="{D68727A3-451F-45AC-A42E-D6F431399253}">
      <dgm:prSet/>
      <dgm:spPr/>
      <dgm:t>
        <a:bodyPr/>
        <a:lstStyle/>
        <a:p>
          <a:endParaRPr lang="en-US"/>
        </a:p>
      </dgm:t>
    </dgm:pt>
    <dgm:pt modelId="{8A065950-A95D-415D-AFCB-5A2C7405E823}">
      <dgm:prSet custT="1"/>
      <dgm:spPr/>
      <dgm:t>
        <a:bodyPr/>
        <a:lstStyle/>
        <a:p>
          <a:r>
            <a:rPr lang="en-GB" sz="4400" dirty="0"/>
            <a:t>Interpreting Data?</a:t>
          </a:r>
          <a:endParaRPr lang="en-US" sz="4400" dirty="0"/>
        </a:p>
      </dgm:t>
    </dgm:pt>
    <dgm:pt modelId="{E4411423-97B9-4298-AB63-4F2A3DD7DC2A}" type="parTrans" cxnId="{D1FD8CB9-6547-4A45-900C-B25262857342}">
      <dgm:prSet/>
      <dgm:spPr/>
      <dgm:t>
        <a:bodyPr/>
        <a:lstStyle/>
        <a:p>
          <a:endParaRPr lang="en-US"/>
        </a:p>
      </dgm:t>
    </dgm:pt>
    <dgm:pt modelId="{8AD74559-C939-491E-A82F-2481313CCD62}" type="sibTrans" cxnId="{D1FD8CB9-6547-4A45-900C-B25262857342}">
      <dgm:prSet/>
      <dgm:spPr/>
      <dgm:t>
        <a:bodyPr/>
        <a:lstStyle/>
        <a:p>
          <a:endParaRPr lang="en-US"/>
        </a:p>
      </dgm:t>
    </dgm:pt>
    <dgm:pt modelId="{94AA642A-1757-4DC4-9897-4F41CFEB9548}">
      <dgm:prSet custT="1"/>
      <dgm:spPr/>
      <dgm:t>
        <a:bodyPr/>
        <a:lstStyle/>
        <a:p>
          <a:r>
            <a:rPr lang="en-GB" sz="3200" dirty="0"/>
            <a:t>Any trends found should be a good indicator of what could happen with large herbivore eating habits if the soil moisture levels increase or decrease</a:t>
          </a:r>
          <a:endParaRPr lang="en-US" sz="3200" dirty="0"/>
        </a:p>
      </dgm:t>
    </dgm:pt>
    <dgm:pt modelId="{DB2C7D30-177E-4A8E-BD81-8E7A8FB0F712}" type="parTrans" cxnId="{12ED8ED1-7DB9-4769-854E-954F66324098}">
      <dgm:prSet/>
      <dgm:spPr/>
      <dgm:t>
        <a:bodyPr/>
        <a:lstStyle/>
        <a:p>
          <a:endParaRPr lang="en-US"/>
        </a:p>
      </dgm:t>
    </dgm:pt>
    <dgm:pt modelId="{A6525966-F84F-411E-BA4A-E73025098045}" type="sibTrans" cxnId="{12ED8ED1-7DB9-4769-854E-954F66324098}">
      <dgm:prSet/>
      <dgm:spPr/>
      <dgm:t>
        <a:bodyPr/>
        <a:lstStyle/>
        <a:p>
          <a:endParaRPr lang="en-US"/>
        </a:p>
      </dgm:t>
    </dgm:pt>
    <dgm:pt modelId="{B7FDD051-4FB3-448A-ADCF-5E05F684D882}">
      <dgm:prSet custT="1"/>
      <dgm:spPr/>
      <dgm:t>
        <a:bodyPr/>
        <a:lstStyle/>
        <a:p>
          <a:r>
            <a:rPr lang="en-GB" sz="2400" dirty="0"/>
            <a:t>I.e. graze/browse more in one area than another, effects on plant diversity &amp; insect populations</a:t>
          </a:r>
          <a:endParaRPr lang="en-US" sz="2400" dirty="0"/>
        </a:p>
      </dgm:t>
    </dgm:pt>
    <dgm:pt modelId="{76D8EB60-0905-4828-B2E2-727583370375}" type="parTrans" cxnId="{C62AD297-B0A4-484D-9C61-8405ACF77F72}">
      <dgm:prSet/>
      <dgm:spPr/>
      <dgm:t>
        <a:bodyPr/>
        <a:lstStyle/>
        <a:p>
          <a:endParaRPr lang="en-US"/>
        </a:p>
      </dgm:t>
    </dgm:pt>
    <dgm:pt modelId="{05E8934D-BFE4-47A8-81F9-CC1AC4211926}" type="sibTrans" cxnId="{C62AD297-B0A4-484D-9C61-8405ACF77F72}">
      <dgm:prSet/>
      <dgm:spPr/>
      <dgm:t>
        <a:bodyPr/>
        <a:lstStyle/>
        <a:p>
          <a:endParaRPr lang="en-US"/>
        </a:p>
      </dgm:t>
    </dgm:pt>
    <dgm:pt modelId="{F04F4D4B-E7C0-4E26-9F65-0C65817F3BDF}" type="pres">
      <dgm:prSet presAssocID="{6A54A358-AC63-4C6C-8A95-D6515687B61E}" presName="Name0" presStyleCnt="0">
        <dgm:presLayoutVars>
          <dgm:dir/>
          <dgm:animLvl val="lvl"/>
          <dgm:resizeHandles val="exact"/>
        </dgm:presLayoutVars>
      </dgm:prSet>
      <dgm:spPr/>
    </dgm:pt>
    <dgm:pt modelId="{18E0E781-6A5B-4AAA-95B3-8CE76AA142C1}" type="pres">
      <dgm:prSet presAssocID="{29A8E502-BF13-49B1-96AC-567782B3154D}" presName="linNode" presStyleCnt="0"/>
      <dgm:spPr/>
    </dgm:pt>
    <dgm:pt modelId="{3DEECD1B-4B94-4A2C-9EAE-F05C33185A4E}" type="pres">
      <dgm:prSet presAssocID="{29A8E502-BF13-49B1-96AC-567782B3154D}" presName="parentText" presStyleLbl="alignNode1" presStyleIdx="0" presStyleCnt="4" custLinFactNeighborX="-1025" custLinFactNeighborY="-10597">
        <dgm:presLayoutVars>
          <dgm:chMax val="1"/>
          <dgm:bulletEnabled/>
        </dgm:presLayoutVars>
      </dgm:prSet>
      <dgm:spPr/>
    </dgm:pt>
    <dgm:pt modelId="{956F7B1D-C142-4E85-8017-D0E046666BDA}" type="pres">
      <dgm:prSet presAssocID="{29A8E502-BF13-49B1-96AC-567782B3154D}" presName="descendantText" presStyleLbl="alignAccFollowNode1" presStyleIdx="0" presStyleCnt="4" custLinFactNeighborY="-2160">
        <dgm:presLayoutVars>
          <dgm:bulletEnabled/>
        </dgm:presLayoutVars>
      </dgm:prSet>
      <dgm:spPr/>
    </dgm:pt>
    <dgm:pt modelId="{A4FF374E-BC44-4D72-849F-D7E39D01E5B7}" type="pres">
      <dgm:prSet presAssocID="{1BC48209-E191-419B-B7D8-CFC9B286CF86}" presName="sp" presStyleCnt="0"/>
      <dgm:spPr/>
    </dgm:pt>
    <dgm:pt modelId="{2D2BB39B-EAAD-464B-91E3-379E93FF4DFB}" type="pres">
      <dgm:prSet presAssocID="{3AC6FF4C-3609-4DCF-B6A2-58252321F08D}" presName="linNode" presStyleCnt="0"/>
      <dgm:spPr/>
    </dgm:pt>
    <dgm:pt modelId="{CC88CA03-B860-4ED2-8B50-AC0C2E693853}" type="pres">
      <dgm:prSet presAssocID="{3AC6FF4C-3609-4DCF-B6A2-58252321F08D}" presName="parentText" presStyleLbl="alignNode1" presStyleIdx="1" presStyleCnt="4">
        <dgm:presLayoutVars>
          <dgm:chMax val="1"/>
          <dgm:bulletEnabled/>
        </dgm:presLayoutVars>
      </dgm:prSet>
      <dgm:spPr/>
    </dgm:pt>
    <dgm:pt modelId="{28AF9184-12A2-41AA-8229-26E51F9A0E80}" type="pres">
      <dgm:prSet presAssocID="{3AC6FF4C-3609-4DCF-B6A2-58252321F08D}" presName="descendantText" presStyleLbl="alignAccFollowNode1" presStyleIdx="1" presStyleCnt="4">
        <dgm:presLayoutVars>
          <dgm:bulletEnabled/>
        </dgm:presLayoutVars>
      </dgm:prSet>
      <dgm:spPr/>
    </dgm:pt>
    <dgm:pt modelId="{ED20DED9-ACDE-4568-BA14-EA4150641B32}" type="pres">
      <dgm:prSet presAssocID="{5DC35685-FEC7-4A11-93E6-2CD26E5FA44E}" presName="sp" presStyleCnt="0"/>
      <dgm:spPr/>
    </dgm:pt>
    <dgm:pt modelId="{DBD405DF-B088-4648-BB70-73DFD109A9AC}" type="pres">
      <dgm:prSet presAssocID="{53F712C9-B756-4DE7-9667-948EDC425080}" presName="linNode" presStyleCnt="0"/>
      <dgm:spPr/>
    </dgm:pt>
    <dgm:pt modelId="{52FCB45F-560F-4913-8EFB-4EEB582E02A9}" type="pres">
      <dgm:prSet presAssocID="{53F712C9-B756-4DE7-9667-948EDC425080}" presName="parentText" presStyleLbl="alignNode1" presStyleIdx="2" presStyleCnt="4">
        <dgm:presLayoutVars>
          <dgm:chMax val="1"/>
          <dgm:bulletEnabled/>
        </dgm:presLayoutVars>
      </dgm:prSet>
      <dgm:spPr/>
    </dgm:pt>
    <dgm:pt modelId="{A595211C-5EEE-417C-8016-A90C6E00544F}" type="pres">
      <dgm:prSet presAssocID="{53F712C9-B756-4DE7-9667-948EDC425080}" presName="descendantText" presStyleLbl="alignAccFollowNode1" presStyleIdx="2" presStyleCnt="4">
        <dgm:presLayoutVars>
          <dgm:bulletEnabled/>
        </dgm:presLayoutVars>
      </dgm:prSet>
      <dgm:spPr/>
    </dgm:pt>
    <dgm:pt modelId="{3DA0D588-3B56-451D-BD44-6AA674A8CA62}" type="pres">
      <dgm:prSet presAssocID="{D3E36620-D142-45BF-9651-3423B0DF67FA}" presName="sp" presStyleCnt="0"/>
      <dgm:spPr/>
    </dgm:pt>
    <dgm:pt modelId="{EA3D0AAA-8D0F-4A6E-9444-19BB647500B7}" type="pres">
      <dgm:prSet presAssocID="{8A065950-A95D-415D-AFCB-5A2C7405E823}" presName="linNode" presStyleCnt="0"/>
      <dgm:spPr/>
    </dgm:pt>
    <dgm:pt modelId="{BCB902B7-D51D-4E4E-84C3-3FB980ABBF2B}" type="pres">
      <dgm:prSet presAssocID="{8A065950-A95D-415D-AFCB-5A2C7405E823}" presName="parentText" presStyleLbl="alignNode1" presStyleIdx="3" presStyleCnt="4" custScaleX="107832">
        <dgm:presLayoutVars>
          <dgm:chMax val="1"/>
          <dgm:bulletEnabled/>
        </dgm:presLayoutVars>
      </dgm:prSet>
      <dgm:spPr/>
    </dgm:pt>
    <dgm:pt modelId="{84E1DAC9-2D3A-4C5A-BF46-251A65DA1B39}" type="pres">
      <dgm:prSet presAssocID="{8A065950-A95D-415D-AFCB-5A2C7405E823}" presName="descendantText" presStyleLbl="alignAccFollowNode1" presStyleIdx="3" presStyleCnt="4" custLinFactNeighborX="5659" custLinFactNeighborY="9825">
        <dgm:presLayoutVars>
          <dgm:bulletEnabled/>
        </dgm:presLayoutVars>
      </dgm:prSet>
      <dgm:spPr/>
    </dgm:pt>
  </dgm:ptLst>
  <dgm:cxnLst>
    <dgm:cxn modelId="{F2130F01-932F-4C91-BF51-1C84104295CB}" type="presOf" srcId="{29A8E502-BF13-49B1-96AC-567782B3154D}" destId="{3DEECD1B-4B94-4A2C-9EAE-F05C33185A4E}" srcOrd="0" destOrd="0" presId="urn:microsoft.com/office/officeart/2016/7/layout/VerticalSolidActionList"/>
    <dgm:cxn modelId="{8F3F3502-25C7-4344-9AA7-6EAF0DB638A8}" srcId="{6A54A358-AC63-4C6C-8A95-D6515687B61E}" destId="{3AC6FF4C-3609-4DCF-B6A2-58252321F08D}" srcOrd="1" destOrd="0" parTransId="{1128726B-5A9F-45D4-BB5F-74F8F77577AA}" sibTransId="{5DC35685-FEC7-4A11-93E6-2CD26E5FA44E}"/>
    <dgm:cxn modelId="{217C3613-120F-4F73-9B73-3B0C0B8E2D64}" type="presOf" srcId="{94AA642A-1757-4DC4-9897-4F41CFEB9548}" destId="{84E1DAC9-2D3A-4C5A-BF46-251A65DA1B39}" srcOrd="0" destOrd="0" presId="urn:microsoft.com/office/officeart/2016/7/layout/VerticalSolidActionList"/>
    <dgm:cxn modelId="{2A91F018-2EA6-4B92-A83F-6B502685CCB7}" type="presOf" srcId="{2C25ED91-E775-4CE2-A8CC-1BCE351C41C2}" destId="{28AF9184-12A2-41AA-8229-26E51F9A0E80}" srcOrd="0" destOrd="0" presId="urn:microsoft.com/office/officeart/2016/7/layout/VerticalSolidActionList"/>
    <dgm:cxn modelId="{DFDB1820-8562-4178-AC69-434739DFA8CB}" type="presOf" srcId="{643C06FD-6BEA-4E8A-9184-DBFFCC2928AD}" destId="{956F7B1D-C142-4E85-8017-D0E046666BDA}" srcOrd="0" destOrd="0" presId="urn:microsoft.com/office/officeart/2016/7/layout/VerticalSolidActionList"/>
    <dgm:cxn modelId="{33867A5B-2078-4956-B062-08781E4D27BA}" type="presOf" srcId="{3AC6FF4C-3609-4DCF-B6A2-58252321F08D}" destId="{CC88CA03-B860-4ED2-8B50-AC0C2E693853}" srcOrd="0" destOrd="0" presId="urn:microsoft.com/office/officeart/2016/7/layout/VerticalSolidActionList"/>
    <dgm:cxn modelId="{33D21C5F-EE28-4F92-AA8C-DD2254F5566F}" type="presOf" srcId="{8A065950-A95D-415D-AFCB-5A2C7405E823}" destId="{BCB902B7-D51D-4E4E-84C3-3FB980ABBF2B}" srcOrd="0" destOrd="0" presId="urn:microsoft.com/office/officeart/2016/7/layout/VerticalSolidActionList"/>
    <dgm:cxn modelId="{B3B41446-80AC-4B21-8046-FC11FAF675F8}" srcId="{6A54A358-AC63-4C6C-8A95-D6515687B61E}" destId="{29A8E502-BF13-49B1-96AC-567782B3154D}" srcOrd="0" destOrd="0" parTransId="{B3F856C4-F9C3-446E-8B3F-35093BB5D87E}" sibTransId="{1BC48209-E191-419B-B7D8-CFC9B286CF86}"/>
    <dgm:cxn modelId="{04EC336F-FD56-4E1E-B00E-8A5EF8F04761}" type="presOf" srcId="{4DA0A57C-C819-427A-826B-5C662B68AC42}" destId="{A595211C-5EEE-417C-8016-A90C6E00544F}" srcOrd="0" destOrd="0" presId="urn:microsoft.com/office/officeart/2016/7/layout/VerticalSolidActionList"/>
    <dgm:cxn modelId="{082B0673-734C-4A2D-9A44-4A0DC2C1CF3D}" srcId="{3AC6FF4C-3609-4DCF-B6A2-58252321F08D}" destId="{2C25ED91-E775-4CE2-A8CC-1BCE351C41C2}" srcOrd="0" destOrd="0" parTransId="{503FC174-8679-4C44-B961-62B0DEA281D0}" sibTransId="{DFE63F2E-E95E-4846-A54F-DB30953534B8}"/>
    <dgm:cxn modelId="{E0E64E83-80CF-4A8F-9F2D-259B48F483A1}" srcId="{29A8E502-BF13-49B1-96AC-567782B3154D}" destId="{643C06FD-6BEA-4E8A-9184-DBFFCC2928AD}" srcOrd="0" destOrd="0" parTransId="{D9AFC9C5-4DB1-4593-BC60-51D27D89E4BD}" sibTransId="{77ECA563-D693-49C3-BABA-9BD0EB74F58E}"/>
    <dgm:cxn modelId="{57C2AF95-0BD9-419E-891A-139C8EDFD242}" type="presOf" srcId="{B7FDD051-4FB3-448A-ADCF-5E05F684D882}" destId="{84E1DAC9-2D3A-4C5A-BF46-251A65DA1B39}" srcOrd="0" destOrd="1" presId="urn:microsoft.com/office/officeart/2016/7/layout/VerticalSolidActionList"/>
    <dgm:cxn modelId="{C62AD297-B0A4-484D-9C61-8405ACF77F72}" srcId="{94AA642A-1757-4DC4-9897-4F41CFEB9548}" destId="{B7FDD051-4FB3-448A-ADCF-5E05F684D882}" srcOrd="0" destOrd="0" parTransId="{76D8EB60-0905-4828-B2E2-727583370375}" sibTransId="{05E8934D-BFE4-47A8-81F9-CC1AC4211926}"/>
    <dgm:cxn modelId="{E885439A-7566-438B-9ADE-417960742234}" srcId="{6A54A358-AC63-4C6C-8A95-D6515687B61E}" destId="{53F712C9-B756-4DE7-9667-948EDC425080}" srcOrd="2" destOrd="0" parTransId="{C2018922-FBA0-4161-ACEA-C693248C1697}" sibTransId="{D3E36620-D142-45BF-9651-3423B0DF67FA}"/>
    <dgm:cxn modelId="{D68727A3-451F-45AC-A42E-D6F431399253}" srcId="{53F712C9-B756-4DE7-9667-948EDC425080}" destId="{4DA0A57C-C819-427A-826B-5C662B68AC42}" srcOrd="0" destOrd="0" parTransId="{3FF5B948-8164-413F-9D9E-2C05A723B9E5}" sibTransId="{BC7E1E99-666A-4334-8AA8-6F6DAC1895BE}"/>
    <dgm:cxn modelId="{D1FD8CB9-6547-4A45-900C-B25262857342}" srcId="{6A54A358-AC63-4C6C-8A95-D6515687B61E}" destId="{8A065950-A95D-415D-AFCB-5A2C7405E823}" srcOrd="3" destOrd="0" parTransId="{E4411423-97B9-4298-AB63-4F2A3DD7DC2A}" sibTransId="{8AD74559-C939-491E-A82F-2481313CCD62}"/>
    <dgm:cxn modelId="{12ED8ED1-7DB9-4769-854E-954F66324098}" srcId="{8A065950-A95D-415D-AFCB-5A2C7405E823}" destId="{94AA642A-1757-4DC4-9897-4F41CFEB9548}" srcOrd="0" destOrd="0" parTransId="{DB2C7D30-177E-4A8E-BD81-8E7A8FB0F712}" sibTransId="{A6525966-F84F-411E-BA4A-E73025098045}"/>
    <dgm:cxn modelId="{42317CDC-6967-4C8B-8244-06DF23D14B5B}" type="presOf" srcId="{53F712C9-B756-4DE7-9667-948EDC425080}" destId="{52FCB45F-560F-4913-8EFB-4EEB582E02A9}" srcOrd="0" destOrd="0" presId="urn:microsoft.com/office/officeart/2016/7/layout/VerticalSolidActionList"/>
    <dgm:cxn modelId="{3C323DE7-AC22-4251-933E-6E690054AEEB}" type="presOf" srcId="{6A54A358-AC63-4C6C-8A95-D6515687B61E}" destId="{F04F4D4B-E7C0-4E26-9F65-0C65817F3BDF}" srcOrd="0" destOrd="0" presId="urn:microsoft.com/office/officeart/2016/7/layout/VerticalSolidActionList"/>
    <dgm:cxn modelId="{59D60EAD-0329-4D73-9E3C-ADACE1F872BD}" type="presParOf" srcId="{F04F4D4B-E7C0-4E26-9F65-0C65817F3BDF}" destId="{18E0E781-6A5B-4AAA-95B3-8CE76AA142C1}" srcOrd="0" destOrd="0" presId="urn:microsoft.com/office/officeart/2016/7/layout/VerticalSolidActionList"/>
    <dgm:cxn modelId="{8E101650-4FBB-4259-B70D-32F0E21BBD1B}" type="presParOf" srcId="{18E0E781-6A5B-4AAA-95B3-8CE76AA142C1}" destId="{3DEECD1B-4B94-4A2C-9EAE-F05C33185A4E}" srcOrd="0" destOrd="0" presId="urn:microsoft.com/office/officeart/2016/7/layout/VerticalSolidActionList"/>
    <dgm:cxn modelId="{4D081935-E463-4F7B-B4FA-ADCC307032B7}" type="presParOf" srcId="{18E0E781-6A5B-4AAA-95B3-8CE76AA142C1}" destId="{956F7B1D-C142-4E85-8017-D0E046666BDA}" srcOrd="1" destOrd="0" presId="urn:microsoft.com/office/officeart/2016/7/layout/VerticalSolidActionList"/>
    <dgm:cxn modelId="{94F1163D-9675-43B5-AFF0-C678D305D5C7}" type="presParOf" srcId="{F04F4D4B-E7C0-4E26-9F65-0C65817F3BDF}" destId="{A4FF374E-BC44-4D72-849F-D7E39D01E5B7}" srcOrd="1" destOrd="0" presId="urn:microsoft.com/office/officeart/2016/7/layout/VerticalSolidActionList"/>
    <dgm:cxn modelId="{13943B98-1F73-4D19-ACEF-1774DFF4A729}" type="presParOf" srcId="{F04F4D4B-E7C0-4E26-9F65-0C65817F3BDF}" destId="{2D2BB39B-EAAD-464B-91E3-379E93FF4DFB}" srcOrd="2" destOrd="0" presId="urn:microsoft.com/office/officeart/2016/7/layout/VerticalSolidActionList"/>
    <dgm:cxn modelId="{5C85D4FF-3B30-46A1-9B72-B8771E1B233D}" type="presParOf" srcId="{2D2BB39B-EAAD-464B-91E3-379E93FF4DFB}" destId="{CC88CA03-B860-4ED2-8B50-AC0C2E693853}" srcOrd="0" destOrd="0" presId="urn:microsoft.com/office/officeart/2016/7/layout/VerticalSolidActionList"/>
    <dgm:cxn modelId="{A4E0C976-9824-4266-BFBA-9859B8E8D2AB}" type="presParOf" srcId="{2D2BB39B-EAAD-464B-91E3-379E93FF4DFB}" destId="{28AF9184-12A2-41AA-8229-26E51F9A0E80}" srcOrd="1" destOrd="0" presId="urn:microsoft.com/office/officeart/2016/7/layout/VerticalSolidActionList"/>
    <dgm:cxn modelId="{F02EF9B1-E67A-4026-A698-FAF67916DB21}" type="presParOf" srcId="{F04F4D4B-E7C0-4E26-9F65-0C65817F3BDF}" destId="{ED20DED9-ACDE-4568-BA14-EA4150641B32}" srcOrd="3" destOrd="0" presId="urn:microsoft.com/office/officeart/2016/7/layout/VerticalSolidActionList"/>
    <dgm:cxn modelId="{23D9CFD0-9E68-47AE-AE0C-1527A65F8BD1}" type="presParOf" srcId="{F04F4D4B-E7C0-4E26-9F65-0C65817F3BDF}" destId="{DBD405DF-B088-4648-BB70-73DFD109A9AC}" srcOrd="4" destOrd="0" presId="urn:microsoft.com/office/officeart/2016/7/layout/VerticalSolidActionList"/>
    <dgm:cxn modelId="{9DCAE56D-F883-4A3C-886B-DFDAC35EB745}" type="presParOf" srcId="{DBD405DF-B088-4648-BB70-73DFD109A9AC}" destId="{52FCB45F-560F-4913-8EFB-4EEB582E02A9}" srcOrd="0" destOrd="0" presId="urn:microsoft.com/office/officeart/2016/7/layout/VerticalSolidActionList"/>
    <dgm:cxn modelId="{7789B637-F6F1-4254-89E7-618D7DAFBB80}" type="presParOf" srcId="{DBD405DF-B088-4648-BB70-73DFD109A9AC}" destId="{A595211C-5EEE-417C-8016-A90C6E00544F}" srcOrd="1" destOrd="0" presId="urn:microsoft.com/office/officeart/2016/7/layout/VerticalSolidActionList"/>
    <dgm:cxn modelId="{C2E61918-A5BB-40E9-9E8B-BBBC6FCBE585}" type="presParOf" srcId="{F04F4D4B-E7C0-4E26-9F65-0C65817F3BDF}" destId="{3DA0D588-3B56-451D-BD44-6AA674A8CA62}" srcOrd="5" destOrd="0" presId="urn:microsoft.com/office/officeart/2016/7/layout/VerticalSolidActionList"/>
    <dgm:cxn modelId="{01FB410B-110A-4B29-8DF9-1DE834B1CEC5}" type="presParOf" srcId="{F04F4D4B-E7C0-4E26-9F65-0C65817F3BDF}" destId="{EA3D0AAA-8D0F-4A6E-9444-19BB647500B7}" srcOrd="6" destOrd="0" presId="urn:microsoft.com/office/officeart/2016/7/layout/VerticalSolidActionList"/>
    <dgm:cxn modelId="{D2EDBB97-5D9F-43D5-93B3-E48E1ADDBD86}" type="presParOf" srcId="{EA3D0AAA-8D0F-4A6E-9444-19BB647500B7}" destId="{BCB902B7-D51D-4E4E-84C3-3FB980ABBF2B}" srcOrd="0" destOrd="0" presId="urn:microsoft.com/office/officeart/2016/7/layout/VerticalSolidActionList"/>
    <dgm:cxn modelId="{FBBB984D-5A01-4239-8BE5-FBD126416623}" type="presParOf" srcId="{EA3D0AAA-8D0F-4A6E-9444-19BB647500B7}" destId="{84E1DAC9-2D3A-4C5A-BF46-251A65DA1B39}"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6991A8-F96C-4B05-A6E1-EFBD597917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C2ACD54-A036-4B8D-8535-571718E4731D}">
      <dgm:prSet custT="1"/>
      <dgm:spPr/>
      <dgm:t>
        <a:bodyPr/>
        <a:lstStyle/>
        <a:p>
          <a:pPr>
            <a:lnSpc>
              <a:spcPct val="100000"/>
            </a:lnSpc>
          </a:pPr>
          <a:r>
            <a:rPr lang="en-GB" sz="3600" dirty="0"/>
            <a:t>Data Analysis</a:t>
          </a:r>
          <a:endParaRPr lang="en-US" sz="3600" dirty="0"/>
        </a:p>
      </dgm:t>
    </dgm:pt>
    <dgm:pt modelId="{DCDDBF96-D089-4733-8AB1-FABAD416C048}" type="parTrans" cxnId="{4B45E02D-AB5A-474D-95DB-E1811C1BEA9F}">
      <dgm:prSet/>
      <dgm:spPr/>
      <dgm:t>
        <a:bodyPr/>
        <a:lstStyle/>
        <a:p>
          <a:endParaRPr lang="en-US"/>
        </a:p>
      </dgm:t>
    </dgm:pt>
    <dgm:pt modelId="{C793A698-99EA-4566-BCF7-7E6165157105}" type="sibTrans" cxnId="{4B45E02D-AB5A-474D-95DB-E1811C1BEA9F}">
      <dgm:prSet/>
      <dgm:spPr/>
      <dgm:t>
        <a:bodyPr/>
        <a:lstStyle/>
        <a:p>
          <a:endParaRPr lang="en-US"/>
        </a:p>
      </dgm:t>
    </dgm:pt>
    <dgm:pt modelId="{B4361985-4B75-4514-8B0C-81D6CF598BA4}">
      <dgm:prSet custT="1"/>
      <dgm:spPr/>
      <dgm:t>
        <a:bodyPr/>
        <a:lstStyle/>
        <a:p>
          <a:pPr>
            <a:lnSpc>
              <a:spcPct val="100000"/>
            </a:lnSpc>
          </a:pPr>
          <a:r>
            <a:rPr lang="en-GB" sz="2400" dirty="0"/>
            <a:t>Each individual coded per video into species &amp; behaviour</a:t>
          </a:r>
          <a:endParaRPr lang="en-US" sz="2400" dirty="0"/>
        </a:p>
      </dgm:t>
    </dgm:pt>
    <dgm:pt modelId="{8A7281CB-2E55-45DC-B02F-EE598ADFAFE1}" type="parTrans" cxnId="{0FAE3A4D-1032-4C62-91F2-3999152C393E}">
      <dgm:prSet/>
      <dgm:spPr/>
      <dgm:t>
        <a:bodyPr/>
        <a:lstStyle/>
        <a:p>
          <a:endParaRPr lang="en-US"/>
        </a:p>
      </dgm:t>
    </dgm:pt>
    <dgm:pt modelId="{F9152C7E-49EC-4EFB-95BB-49C1C56739D4}" type="sibTrans" cxnId="{0FAE3A4D-1032-4C62-91F2-3999152C393E}">
      <dgm:prSet/>
      <dgm:spPr/>
      <dgm:t>
        <a:bodyPr/>
        <a:lstStyle/>
        <a:p>
          <a:endParaRPr lang="en-US"/>
        </a:p>
      </dgm:t>
    </dgm:pt>
    <dgm:pt modelId="{1D3CD674-03C5-482D-8994-D31A6F0CA2E9}">
      <dgm:prSet custT="1"/>
      <dgm:spPr/>
      <dgm:t>
        <a:bodyPr/>
        <a:lstStyle/>
        <a:p>
          <a:pPr>
            <a:lnSpc>
              <a:spcPct val="100000"/>
            </a:lnSpc>
          </a:pPr>
          <a:r>
            <a:rPr lang="en-GB" sz="2400" dirty="0"/>
            <a:t>1. Drinking + times (secs)          4. Observing                 7. Distance</a:t>
          </a:r>
          <a:endParaRPr lang="en-US" sz="2400" dirty="0"/>
        </a:p>
      </dgm:t>
    </dgm:pt>
    <dgm:pt modelId="{0B68E407-EF35-42B2-89E2-69415AD1DC16}" type="parTrans" cxnId="{007BFF44-6E5B-4111-975B-D8B108DF4BC1}">
      <dgm:prSet/>
      <dgm:spPr/>
      <dgm:t>
        <a:bodyPr/>
        <a:lstStyle/>
        <a:p>
          <a:endParaRPr lang="en-US"/>
        </a:p>
      </dgm:t>
    </dgm:pt>
    <dgm:pt modelId="{31AFD4FF-0655-4E3D-8A00-68A7BE1C1BCE}" type="sibTrans" cxnId="{007BFF44-6E5B-4111-975B-D8B108DF4BC1}">
      <dgm:prSet/>
      <dgm:spPr/>
      <dgm:t>
        <a:bodyPr/>
        <a:lstStyle/>
        <a:p>
          <a:endParaRPr lang="en-US"/>
        </a:p>
      </dgm:t>
    </dgm:pt>
    <dgm:pt modelId="{E3906AA1-910A-48BD-A7F4-C62F34284FC0}">
      <dgm:prSet custT="1"/>
      <dgm:spPr/>
      <dgm:t>
        <a:bodyPr/>
        <a:lstStyle/>
        <a:p>
          <a:pPr>
            <a:lnSpc>
              <a:spcPct val="100000"/>
            </a:lnSpc>
          </a:pPr>
          <a:r>
            <a:rPr lang="en-GB" sz="2400" dirty="0"/>
            <a:t>2. Grazing + times (secs)            5. Passing Through</a:t>
          </a:r>
          <a:endParaRPr lang="en-US" sz="2400" dirty="0"/>
        </a:p>
      </dgm:t>
    </dgm:pt>
    <dgm:pt modelId="{F0C1243C-C948-412E-BF2D-29406B23ED94}" type="parTrans" cxnId="{44C05041-7AE4-4936-BF19-318D80189A19}">
      <dgm:prSet/>
      <dgm:spPr/>
      <dgm:t>
        <a:bodyPr/>
        <a:lstStyle/>
        <a:p>
          <a:endParaRPr lang="en-US"/>
        </a:p>
      </dgm:t>
    </dgm:pt>
    <dgm:pt modelId="{9E677976-CFF0-40BC-85DE-D5247F4E1FB7}" type="sibTrans" cxnId="{44C05041-7AE4-4936-BF19-318D80189A19}">
      <dgm:prSet/>
      <dgm:spPr/>
      <dgm:t>
        <a:bodyPr/>
        <a:lstStyle/>
        <a:p>
          <a:endParaRPr lang="en-US"/>
        </a:p>
      </dgm:t>
    </dgm:pt>
    <dgm:pt modelId="{C0249326-2A1D-4724-A45B-AB81FE35DD64}">
      <dgm:prSet custT="1"/>
      <dgm:spPr/>
      <dgm:t>
        <a:bodyPr/>
        <a:lstStyle/>
        <a:p>
          <a:pPr>
            <a:lnSpc>
              <a:spcPct val="100000"/>
            </a:lnSpc>
          </a:pPr>
          <a:r>
            <a:rPr lang="en-GB" sz="2400" dirty="0"/>
            <a:t>3. Browsing + times (secs)         6. Wallowing</a:t>
          </a:r>
          <a:endParaRPr lang="en-US" sz="2400" dirty="0"/>
        </a:p>
      </dgm:t>
    </dgm:pt>
    <dgm:pt modelId="{04CB7FAA-B85F-4069-8E61-CCA9091F3D54}" type="parTrans" cxnId="{0FB20809-E5E3-452F-9EBD-A2A7017BE4A5}">
      <dgm:prSet/>
      <dgm:spPr/>
      <dgm:t>
        <a:bodyPr/>
        <a:lstStyle/>
        <a:p>
          <a:endParaRPr lang="en-US"/>
        </a:p>
      </dgm:t>
    </dgm:pt>
    <dgm:pt modelId="{EB93922F-AD45-4E20-BB7E-F654CC9B7371}" type="sibTrans" cxnId="{0FB20809-E5E3-452F-9EBD-A2A7017BE4A5}">
      <dgm:prSet/>
      <dgm:spPr/>
      <dgm:t>
        <a:bodyPr/>
        <a:lstStyle/>
        <a:p>
          <a:endParaRPr lang="en-US"/>
        </a:p>
      </dgm:t>
    </dgm:pt>
    <dgm:pt modelId="{701DDE9D-D28D-447A-987C-11A67D24DAD7}">
      <dgm:prSet custT="1"/>
      <dgm:spPr/>
      <dgm:t>
        <a:bodyPr/>
        <a:lstStyle/>
        <a:p>
          <a:pPr>
            <a:lnSpc>
              <a:spcPct val="100000"/>
            </a:lnSpc>
          </a:pPr>
          <a:r>
            <a:rPr lang="en-GB" sz="3600" dirty="0"/>
            <a:t>General Observations</a:t>
          </a:r>
          <a:endParaRPr lang="en-US" sz="3600" dirty="0"/>
        </a:p>
      </dgm:t>
    </dgm:pt>
    <dgm:pt modelId="{CFA2E400-D809-4FA3-8021-0D10E6D32138}" type="parTrans" cxnId="{C7F9FE2E-A420-4BAC-ADAC-A0E34AB69AF3}">
      <dgm:prSet/>
      <dgm:spPr/>
      <dgm:t>
        <a:bodyPr/>
        <a:lstStyle/>
        <a:p>
          <a:endParaRPr lang="en-US"/>
        </a:p>
      </dgm:t>
    </dgm:pt>
    <dgm:pt modelId="{1B16A6F7-2762-4539-9C66-125AC2B3B31F}" type="sibTrans" cxnId="{C7F9FE2E-A420-4BAC-ADAC-A0E34AB69AF3}">
      <dgm:prSet/>
      <dgm:spPr/>
      <dgm:t>
        <a:bodyPr/>
        <a:lstStyle/>
        <a:p>
          <a:endParaRPr lang="en-US"/>
        </a:p>
      </dgm:t>
    </dgm:pt>
    <dgm:pt modelId="{2241AFFA-F01C-445C-A972-0F3C97217F41}">
      <dgm:prSet custT="1"/>
      <dgm:spPr/>
      <dgm:t>
        <a:bodyPr/>
        <a:lstStyle/>
        <a:p>
          <a:pPr>
            <a:lnSpc>
              <a:spcPct val="100000"/>
            </a:lnSpc>
          </a:pPr>
          <a:r>
            <a:rPr lang="en-GB" sz="2800" dirty="0"/>
            <a:t>Larger group congregation in lag area than fields.</a:t>
          </a:r>
        </a:p>
      </dgm:t>
    </dgm:pt>
    <dgm:pt modelId="{16A466F6-140C-42FA-B66D-DC4222AE8E41}" type="parTrans" cxnId="{841B8424-C41B-40F1-9138-33F6C64DFA46}">
      <dgm:prSet/>
      <dgm:spPr/>
      <dgm:t>
        <a:bodyPr/>
        <a:lstStyle/>
        <a:p>
          <a:endParaRPr lang="en-US"/>
        </a:p>
      </dgm:t>
    </dgm:pt>
    <dgm:pt modelId="{B7FDE771-82A7-4562-9CAA-A4B030D4990C}" type="sibTrans" cxnId="{841B8424-C41B-40F1-9138-33F6C64DFA46}">
      <dgm:prSet/>
      <dgm:spPr/>
      <dgm:t>
        <a:bodyPr/>
        <a:lstStyle/>
        <a:p>
          <a:endParaRPr lang="en-US"/>
        </a:p>
      </dgm:t>
    </dgm:pt>
    <dgm:pt modelId="{E468C389-4726-4028-A568-64221E11C717}">
      <dgm:prSet custT="1"/>
      <dgm:spPr/>
      <dgm:t>
        <a:bodyPr/>
        <a:lstStyle/>
        <a:p>
          <a:r>
            <a:rPr lang="en-GB" sz="2800" dirty="0"/>
            <a:t>More videos for lag condition as camera traps are motion </a:t>
          </a:r>
          <a:r>
            <a:rPr lang="en-GB" sz="2800" dirty="0" err="1"/>
            <a:t>sensored</a:t>
          </a:r>
          <a:endParaRPr lang="en-US" sz="2800" dirty="0"/>
        </a:p>
      </dgm:t>
    </dgm:pt>
    <dgm:pt modelId="{ABEF6126-7675-4F10-AC40-7873EE04BB47}" type="parTrans" cxnId="{693F2A4D-305F-4C85-992F-D9BEEAC2D7EA}">
      <dgm:prSet/>
      <dgm:spPr/>
      <dgm:t>
        <a:bodyPr/>
        <a:lstStyle/>
        <a:p>
          <a:endParaRPr lang="en-US"/>
        </a:p>
      </dgm:t>
    </dgm:pt>
    <dgm:pt modelId="{80ADFBA7-EBB4-41A3-99E4-905BA62B9501}" type="sibTrans" cxnId="{693F2A4D-305F-4C85-992F-D9BEEAC2D7EA}">
      <dgm:prSet/>
      <dgm:spPr/>
      <dgm:t>
        <a:bodyPr/>
        <a:lstStyle/>
        <a:p>
          <a:endParaRPr lang="en-US"/>
        </a:p>
      </dgm:t>
    </dgm:pt>
    <dgm:pt modelId="{73F5D138-630A-4F98-8B79-3DEE1EB1D1C3}">
      <dgm:prSet custT="1"/>
      <dgm:spPr/>
      <dgm:t>
        <a:bodyPr/>
        <a:lstStyle/>
        <a:p>
          <a:pPr>
            <a:lnSpc>
              <a:spcPct val="100000"/>
            </a:lnSpc>
          </a:pPr>
          <a:r>
            <a:rPr lang="en-GB" sz="4000" dirty="0"/>
            <a:t>- Birds loved high activity areas. Videos with small or no animals were discarded.</a:t>
          </a:r>
        </a:p>
        <a:p>
          <a:pPr>
            <a:lnSpc>
              <a:spcPct val="100000"/>
            </a:lnSpc>
          </a:pPr>
          <a:r>
            <a:rPr lang="en-GB" sz="4000" dirty="0"/>
            <a:t>- Large herbivores tend to pass through the fields so less videos for that condition</a:t>
          </a:r>
          <a:endParaRPr lang="en-US" sz="4000" dirty="0"/>
        </a:p>
      </dgm:t>
    </dgm:pt>
    <dgm:pt modelId="{1D56D8EA-1D58-481A-BCAD-DDBF3494F6CC}" type="parTrans" cxnId="{FA383100-0970-43A7-B327-621D24504C49}">
      <dgm:prSet/>
      <dgm:spPr/>
      <dgm:t>
        <a:bodyPr/>
        <a:lstStyle/>
        <a:p>
          <a:endParaRPr lang="en-US"/>
        </a:p>
      </dgm:t>
    </dgm:pt>
    <dgm:pt modelId="{2879655C-3136-4BD8-9627-825A5B43E812}" type="sibTrans" cxnId="{FA383100-0970-43A7-B327-621D24504C49}">
      <dgm:prSet/>
      <dgm:spPr/>
      <dgm:t>
        <a:bodyPr/>
        <a:lstStyle/>
        <a:p>
          <a:endParaRPr lang="en-US"/>
        </a:p>
      </dgm:t>
    </dgm:pt>
    <dgm:pt modelId="{2437593C-4BDA-4BC3-BF58-F1097C649F7A}" type="pres">
      <dgm:prSet presAssocID="{536991A8-F96C-4B05-A6E1-EFBD597917EC}" presName="root" presStyleCnt="0">
        <dgm:presLayoutVars>
          <dgm:dir/>
          <dgm:resizeHandles val="exact"/>
        </dgm:presLayoutVars>
      </dgm:prSet>
      <dgm:spPr/>
    </dgm:pt>
    <dgm:pt modelId="{759A63B3-9902-4471-A276-7D38DB7669B9}" type="pres">
      <dgm:prSet presAssocID="{3C2ACD54-A036-4B8D-8535-571718E4731D}" presName="compNode" presStyleCnt="0"/>
      <dgm:spPr/>
    </dgm:pt>
    <dgm:pt modelId="{48711555-3298-4CD2-B179-36A8699387E9}" type="pres">
      <dgm:prSet presAssocID="{3C2ACD54-A036-4B8D-8535-571718E4731D}" presName="bgRect" presStyleLbl="bgShp" presStyleIdx="0" presStyleCnt="3" custLinFactNeighborX="8334" custLinFactNeighborY="1268"/>
      <dgm:spPr/>
    </dgm:pt>
    <dgm:pt modelId="{60CDB3D1-8BDD-431F-A967-8A9861B0C166}" type="pres">
      <dgm:prSet presAssocID="{3C2ACD54-A036-4B8D-8535-571718E4731D}" presName="iconRect" presStyleLbl="node1" presStyleIdx="0" presStyleCnt="3" custLinFactNeighborX="26388" custLinFactNeighborY="990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3A893E84-2C7C-4040-BAD5-94015BA7AC80}" type="pres">
      <dgm:prSet presAssocID="{3C2ACD54-A036-4B8D-8535-571718E4731D}" presName="spaceRect" presStyleCnt="0"/>
      <dgm:spPr/>
    </dgm:pt>
    <dgm:pt modelId="{8C501FA2-BF3F-4EE2-B0E1-3FE0B362E23B}" type="pres">
      <dgm:prSet presAssocID="{3C2ACD54-A036-4B8D-8535-571718E4731D}" presName="parTx" presStyleLbl="revTx" presStyleIdx="0" presStyleCnt="5" custLinFactNeighborX="-6608" custLinFactNeighborY="1315">
        <dgm:presLayoutVars>
          <dgm:chMax val="0"/>
          <dgm:chPref val="0"/>
        </dgm:presLayoutVars>
      </dgm:prSet>
      <dgm:spPr/>
    </dgm:pt>
    <dgm:pt modelId="{79785E84-7733-4E9F-A4B6-83AB7D36087E}" type="pres">
      <dgm:prSet presAssocID="{3C2ACD54-A036-4B8D-8535-571718E4731D}" presName="desTx" presStyleLbl="revTx" presStyleIdx="1" presStyleCnt="5" custScaleX="187497" custLinFactNeighborX="-40370" custLinFactNeighborY="2073">
        <dgm:presLayoutVars/>
      </dgm:prSet>
      <dgm:spPr/>
    </dgm:pt>
    <dgm:pt modelId="{D0FC1ED2-7760-445E-85A4-68411C710BB9}" type="pres">
      <dgm:prSet presAssocID="{C793A698-99EA-4566-BCF7-7E6165157105}" presName="sibTrans" presStyleCnt="0"/>
      <dgm:spPr/>
    </dgm:pt>
    <dgm:pt modelId="{D1C3AA9C-ED0E-4AFB-9692-82A4EF687EC3}" type="pres">
      <dgm:prSet presAssocID="{701DDE9D-D28D-447A-987C-11A67D24DAD7}" presName="compNode" presStyleCnt="0"/>
      <dgm:spPr/>
    </dgm:pt>
    <dgm:pt modelId="{8F045D7F-4BBF-4D1C-94CE-7103EC68D035}" type="pres">
      <dgm:prSet presAssocID="{701DDE9D-D28D-447A-987C-11A67D24DAD7}" presName="bgRect" presStyleLbl="bgShp" presStyleIdx="1" presStyleCnt="3" custLinFactNeighborX="7264" custLinFactNeighborY="-8"/>
      <dgm:spPr/>
    </dgm:pt>
    <dgm:pt modelId="{3BDFE7A2-EEC1-4011-BE3A-A607D3107D83}" type="pres">
      <dgm:prSet presAssocID="{701DDE9D-D28D-447A-987C-11A67D24DAD7}" presName="iconRect" presStyleLbl="node1" presStyleIdx="1" presStyleCnt="3" custLinFactNeighborX="26388" custLinFactNeighborY="-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AB17056F-F508-444D-865D-0A2E49608935}" type="pres">
      <dgm:prSet presAssocID="{701DDE9D-D28D-447A-987C-11A67D24DAD7}" presName="spaceRect" presStyleCnt="0"/>
      <dgm:spPr/>
    </dgm:pt>
    <dgm:pt modelId="{D7B1C161-948F-4561-B035-16C99806439F}" type="pres">
      <dgm:prSet presAssocID="{701DDE9D-D28D-447A-987C-11A67D24DAD7}" presName="parTx" presStyleLbl="revTx" presStyleIdx="2" presStyleCnt="5">
        <dgm:presLayoutVars>
          <dgm:chMax val="0"/>
          <dgm:chPref val="0"/>
        </dgm:presLayoutVars>
      </dgm:prSet>
      <dgm:spPr/>
    </dgm:pt>
    <dgm:pt modelId="{285AAA19-DA67-4E61-90AE-7E816A002EF5}" type="pres">
      <dgm:prSet presAssocID="{701DDE9D-D28D-447A-987C-11A67D24DAD7}" presName="desTx" presStyleLbl="revTx" presStyleIdx="3" presStyleCnt="5" custScaleX="161958" custLinFactNeighborX="-9167" custLinFactNeighborY="-8">
        <dgm:presLayoutVars/>
      </dgm:prSet>
      <dgm:spPr/>
    </dgm:pt>
    <dgm:pt modelId="{36413EB9-9090-4442-907E-FEBE05040711}" type="pres">
      <dgm:prSet presAssocID="{1B16A6F7-2762-4539-9C66-125AC2B3B31F}" presName="sibTrans" presStyleCnt="0"/>
      <dgm:spPr/>
    </dgm:pt>
    <dgm:pt modelId="{EC70B0B0-C956-41DB-BFF5-97B77C33D5D6}" type="pres">
      <dgm:prSet presAssocID="{73F5D138-630A-4F98-8B79-3DEE1EB1D1C3}" presName="compNode" presStyleCnt="0"/>
      <dgm:spPr/>
    </dgm:pt>
    <dgm:pt modelId="{CFB6D147-EC0D-403A-89A9-07CD81E0496E}" type="pres">
      <dgm:prSet presAssocID="{73F5D138-630A-4F98-8B79-3DEE1EB1D1C3}" presName="bgRect" presStyleLbl="bgShp" presStyleIdx="2" presStyleCnt="3" custLinFactNeighborX="9447" custLinFactNeighborY="2616"/>
      <dgm:spPr/>
    </dgm:pt>
    <dgm:pt modelId="{5F7A2FDE-29E5-4E58-A6B9-DDA354037C39}" type="pres">
      <dgm:prSet presAssocID="{73F5D138-630A-4F98-8B79-3DEE1EB1D1C3}" presName="iconRect" presStyleLbl="node1" presStyleIdx="2" presStyleCnt="3" custLinFactNeighborX="2638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m reel"/>
        </a:ext>
      </dgm:extLst>
    </dgm:pt>
    <dgm:pt modelId="{6230ACBA-77ED-4DAA-9578-F7629716F3AF}" type="pres">
      <dgm:prSet presAssocID="{73F5D138-630A-4F98-8B79-3DEE1EB1D1C3}" presName="spaceRect" presStyleCnt="0"/>
      <dgm:spPr/>
    </dgm:pt>
    <dgm:pt modelId="{54CD1C17-0607-4474-9153-80E22C0DE333}" type="pres">
      <dgm:prSet presAssocID="{73F5D138-630A-4F98-8B79-3DEE1EB1D1C3}" presName="parTx" presStyleLbl="revTx" presStyleIdx="4" presStyleCnt="5">
        <dgm:presLayoutVars>
          <dgm:chMax val="0"/>
          <dgm:chPref val="0"/>
        </dgm:presLayoutVars>
      </dgm:prSet>
      <dgm:spPr/>
    </dgm:pt>
  </dgm:ptLst>
  <dgm:cxnLst>
    <dgm:cxn modelId="{FA383100-0970-43A7-B327-621D24504C49}" srcId="{536991A8-F96C-4B05-A6E1-EFBD597917EC}" destId="{73F5D138-630A-4F98-8B79-3DEE1EB1D1C3}" srcOrd="2" destOrd="0" parTransId="{1D56D8EA-1D58-481A-BCAD-DDBF3494F6CC}" sibTransId="{2879655C-3136-4BD8-9627-825A5B43E812}"/>
    <dgm:cxn modelId="{0FB20809-E5E3-452F-9EBD-A2A7017BE4A5}" srcId="{3C2ACD54-A036-4B8D-8535-571718E4731D}" destId="{C0249326-2A1D-4724-A45B-AB81FE35DD64}" srcOrd="3" destOrd="0" parTransId="{04CB7FAA-B85F-4069-8E61-CCA9091F3D54}" sibTransId="{EB93922F-AD45-4E20-BB7E-F654CC9B7371}"/>
    <dgm:cxn modelId="{9A8C5912-BA25-4519-8F4D-65DAAC8584D7}" type="presOf" srcId="{3C2ACD54-A036-4B8D-8535-571718E4731D}" destId="{8C501FA2-BF3F-4EE2-B0E1-3FE0B362E23B}" srcOrd="0" destOrd="0" presId="urn:microsoft.com/office/officeart/2018/2/layout/IconVerticalSolidList"/>
    <dgm:cxn modelId="{88A48615-3231-4C2A-BFC4-FC454976E60E}" type="presOf" srcId="{2241AFFA-F01C-445C-A972-0F3C97217F41}" destId="{285AAA19-DA67-4E61-90AE-7E816A002EF5}" srcOrd="0" destOrd="0" presId="urn:microsoft.com/office/officeart/2018/2/layout/IconVerticalSolidList"/>
    <dgm:cxn modelId="{841B8424-C41B-40F1-9138-33F6C64DFA46}" srcId="{701DDE9D-D28D-447A-987C-11A67D24DAD7}" destId="{2241AFFA-F01C-445C-A972-0F3C97217F41}" srcOrd="0" destOrd="0" parTransId="{16A466F6-140C-42FA-B66D-DC4222AE8E41}" sibTransId="{B7FDE771-82A7-4562-9CAA-A4B030D4990C}"/>
    <dgm:cxn modelId="{4B45E02D-AB5A-474D-95DB-E1811C1BEA9F}" srcId="{536991A8-F96C-4B05-A6E1-EFBD597917EC}" destId="{3C2ACD54-A036-4B8D-8535-571718E4731D}" srcOrd="0" destOrd="0" parTransId="{DCDDBF96-D089-4733-8AB1-FABAD416C048}" sibTransId="{C793A698-99EA-4566-BCF7-7E6165157105}"/>
    <dgm:cxn modelId="{C7F9FE2E-A420-4BAC-ADAC-A0E34AB69AF3}" srcId="{536991A8-F96C-4B05-A6E1-EFBD597917EC}" destId="{701DDE9D-D28D-447A-987C-11A67D24DAD7}" srcOrd="1" destOrd="0" parTransId="{CFA2E400-D809-4FA3-8021-0D10E6D32138}" sibTransId="{1B16A6F7-2762-4539-9C66-125AC2B3B31F}"/>
    <dgm:cxn modelId="{FC7C6441-0E59-490F-80EA-3035F308A261}" type="presOf" srcId="{B4361985-4B75-4514-8B0C-81D6CF598BA4}" destId="{79785E84-7733-4E9F-A4B6-83AB7D36087E}" srcOrd="0" destOrd="0" presId="urn:microsoft.com/office/officeart/2018/2/layout/IconVerticalSolidList"/>
    <dgm:cxn modelId="{44C05041-7AE4-4936-BF19-318D80189A19}" srcId="{3C2ACD54-A036-4B8D-8535-571718E4731D}" destId="{E3906AA1-910A-48BD-A7F4-C62F34284FC0}" srcOrd="2" destOrd="0" parTransId="{F0C1243C-C948-412E-BF2D-29406B23ED94}" sibTransId="{9E677976-CFF0-40BC-85DE-D5247F4E1FB7}"/>
    <dgm:cxn modelId="{007BFF44-6E5B-4111-975B-D8B108DF4BC1}" srcId="{3C2ACD54-A036-4B8D-8535-571718E4731D}" destId="{1D3CD674-03C5-482D-8994-D31A6F0CA2E9}" srcOrd="1" destOrd="0" parTransId="{0B68E407-EF35-42B2-89E2-69415AD1DC16}" sibTransId="{31AFD4FF-0655-4E3D-8A00-68A7BE1C1BCE}"/>
    <dgm:cxn modelId="{EAF66847-3D9F-4316-AA33-2C8BF5647789}" type="presOf" srcId="{1D3CD674-03C5-482D-8994-D31A6F0CA2E9}" destId="{79785E84-7733-4E9F-A4B6-83AB7D36087E}" srcOrd="0" destOrd="1" presId="urn:microsoft.com/office/officeart/2018/2/layout/IconVerticalSolidList"/>
    <dgm:cxn modelId="{F3941E4B-2DCB-4F64-AF8D-57C4B301692C}" type="presOf" srcId="{C0249326-2A1D-4724-A45B-AB81FE35DD64}" destId="{79785E84-7733-4E9F-A4B6-83AB7D36087E}" srcOrd="0" destOrd="3" presId="urn:microsoft.com/office/officeart/2018/2/layout/IconVerticalSolidList"/>
    <dgm:cxn modelId="{693F2A4D-305F-4C85-992F-D9BEEAC2D7EA}" srcId="{2241AFFA-F01C-445C-A972-0F3C97217F41}" destId="{E468C389-4726-4028-A568-64221E11C717}" srcOrd="0" destOrd="0" parTransId="{ABEF6126-7675-4F10-AC40-7873EE04BB47}" sibTransId="{80ADFBA7-EBB4-41A3-99E4-905BA62B9501}"/>
    <dgm:cxn modelId="{0FAE3A4D-1032-4C62-91F2-3999152C393E}" srcId="{3C2ACD54-A036-4B8D-8535-571718E4731D}" destId="{B4361985-4B75-4514-8B0C-81D6CF598BA4}" srcOrd="0" destOrd="0" parTransId="{8A7281CB-2E55-45DC-B02F-EE598ADFAFE1}" sibTransId="{F9152C7E-49EC-4EFB-95BB-49C1C56739D4}"/>
    <dgm:cxn modelId="{E75DA86F-454C-46CA-ADDF-6E0C279CC9C6}" type="presOf" srcId="{E3906AA1-910A-48BD-A7F4-C62F34284FC0}" destId="{79785E84-7733-4E9F-A4B6-83AB7D36087E}" srcOrd="0" destOrd="2" presId="urn:microsoft.com/office/officeart/2018/2/layout/IconVerticalSolidList"/>
    <dgm:cxn modelId="{52B38B5A-00A3-4259-83A9-F99626AAF4B2}" type="presOf" srcId="{73F5D138-630A-4F98-8B79-3DEE1EB1D1C3}" destId="{54CD1C17-0607-4474-9153-80E22C0DE333}" srcOrd="0" destOrd="0" presId="urn:microsoft.com/office/officeart/2018/2/layout/IconVerticalSolidList"/>
    <dgm:cxn modelId="{BCAE8E7F-ED79-45AF-88B7-C00F0A38D3E8}" type="presOf" srcId="{701DDE9D-D28D-447A-987C-11A67D24DAD7}" destId="{D7B1C161-948F-4561-B035-16C99806439F}" srcOrd="0" destOrd="0" presId="urn:microsoft.com/office/officeart/2018/2/layout/IconVerticalSolidList"/>
    <dgm:cxn modelId="{9AAE56AD-7C01-48F4-A1D1-E25368909972}" type="presOf" srcId="{536991A8-F96C-4B05-A6E1-EFBD597917EC}" destId="{2437593C-4BDA-4BC3-BF58-F1097C649F7A}" srcOrd="0" destOrd="0" presId="urn:microsoft.com/office/officeart/2018/2/layout/IconVerticalSolidList"/>
    <dgm:cxn modelId="{EC55B6CC-0113-4B0F-963C-355CCC9A365E}" type="presOf" srcId="{E468C389-4726-4028-A568-64221E11C717}" destId="{285AAA19-DA67-4E61-90AE-7E816A002EF5}" srcOrd="0" destOrd="1" presId="urn:microsoft.com/office/officeart/2018/2/layout/IconVerticalSolidList"/>
    <dgm:cxn modelId="{A0AB3C5C-73F6-4E4B-A2DE-18946E378594}" type="presParOf" srcId="{2437593C-4BDA-4BC3-BF58-F1097C649F7A}" destId="{759A63B3-9902-4471-A276-7D38DB7669B9}" srcOrd="0" destOrd="0" presId="urn:microsoft.com/office/officeart/2018/2/layout/IconVerticalSolidList"/>
    <dgm:cxn modelId="{6D4D09DF-3973-4974-A638-F8B2579BDE62}" type="presParOf" srcId="{759A63B3-9902-4471-A276-7D38DB7669B9}" destId="{48711555-3298-4CD2-B179-36A8699387E9}" srcOrd="0" destOrd="0" presId="urn:microsoft.com/office/officeart/2018/2/layout/IconVerticalSolidList"/>
    <dgm:cxn modelId="{71A4B995-1433-4217-8CF7-4ED5645C3AF2}" type="presParOf" srcId="{759A63B3-9902-4471-A276-7D38DB7669B9}" destId="{60CDB3D1-8BDD-431F-A967-8A9861B0C166}" srcOrd="1" destOrd="0" presId="urn:microsoft.com/office/officeart/2018/2/layout/IconVerticalSolidList"/>
    <dgm:cxn modelId="{7C3CE4B2-D671-4EAE-9988-0DC2FEADA167}" type="presParOf" srcId="{759A63B3-9902-4471-A276-7D38DB7669B9}" destId="{3A893E84-2C7C-4040-BAD5-94015BA7AC80}" srcOrd="2" destOrd="0" presId="urn:microsoft.com/office/officeart/2018/2/layout/IconVerticalSolidList"/>
    <dgm:cxn modelId="{08E2FFD1-EB14-4E68-A856-E273471FA7E0}" type="presParOf" srcId="{759A63B3-9902-4471-A276-7D38DB7669B9}" destId="{8C501FA2-BF3F-4EE2-B0E1-3FE0B362E23B}" srcOrd="3" destOrd="0" presId="urn:microsoft.com/office/officeart/2018/2/layout/IconVerticalSolidList"/>
    <dgm:cxn modelId="{9BAAB1CB-7A0B-4C4C-90A5-9A06716B955A}" type="presParOf" srcId="{759A63B3-9902-4471-A276-7D38DB7669B9}" destId="{79785E84-7733-4E9F-A4B6-83AB7D36087E}" srcOrd="4" destOrd="0" presId="urn:microsoft.com/office/officeart/2018/2/layout/IconVerticalSolidList"/>
    <dgm:cxn modelId="{20963F61-AF21-4CD9-895D-D4D1DB91DB4E}" type="presParOf" srcId="{2437593C-4BDA-4BC3-BF58-F1097C649F7A}" destId="{D0FC1ED2-7760-445E-85A4-68411C710BB9}" srcOrd="1" destOrd="0" presId="urn:microsoft.com/office/officeart/2018/2/layout/IconVerticalSolidList"/>
    <dgm:cxn modelId="{D912D671-8D74-40D2-9027-BD481D19568B}" type="presParOf" srcId="{2437593C-4BDA-4BC3-BF58-F1097C649F7A}" destId="{D1C3AA9C-ED0E-4AFB-9692-82A4EF687EC3}" srcOrd="2" destOrd="0" presId="urn:microsoft.com/office/officeart/2018/2/layout/IconVerticalSolidList"/>
    <dgm:cxn modelId="{67838542-DF79-45FF-BC0D-3BC81087FDC7}" type="presParOf" srcId="{D1C3AA9C-ED0E-4AFB-9692-82A4EF687EC3}" destId="{8F045D7F-4BBF-4D1C-94CE-7103EC68D035}" srcOrd="0" destOrd="0" presId="urn:microsoft.com/office/officeart/2018/2/layout/IconVerticalSolidList"/>
    <dgm:cxn modelId="{4D8DEACE-670D-497F-8AD1-397D54C729CC}" type="presParOf" srcId="{D1C3AA9C-ED0E-4AFB-9692-82A4EF687EC3}" destId="{3BDFE7A2-EEC1-4011-BE3A-A607D3107D83}" srcOrd="1" destOrd="0" presId="urn:microsoft.com/office/officeart/2018/2/layout/IconVerticalSolidList"/>
    <dgm:cxn modelId="{89F6BCE3-E21C-45F8-AC42-2E72719623DA}" type="presParOf" srcId="{D1C3AA9C-ED0E-4AFB-9692-82A4EF687EC3}" destId="{AB17056F-F508-444D-865D-0A2E49608935}" srcOrd="2" destOrd="0" presId="urn:microsoft.com/office/officeart/2018/2/layout/IconVerticalSolidList"/>
    <dgm:cxn modelId="{08BE50BB-F4B8-4495-B465-BA7E75B12E65}" type="presParOf" srcId="{D1C3AA9C-ED0E-4AFB-9692-82A4EF687EC3}" destId="{D7B1C161-948F-4561-B035-16C99806439F}" srcOrd="3" destOrd="0" presId="urn:microsoft.com/office/officeart/2018/2/layout/IconVerticalSolidList"/>
    <dgm:cxn modelId="{045435AE-9DB7-405F-A30B-A192930413D2}" type="presParOf" srcId="{D1C3AA9C-ED0E-4AFB-9692-82A4EF687EC3}" destId="{285AAA19-DA67-4E61-90AE-7E816A002EF5}" srcOrd="4" destOrd="0" presId="urn:microsoft.com/office/officeart/2018/2/layout/IconVerticalSolidList"/>
    <dgm:cxn modelId="{ECB45788-4EA8-4BC4-9AD7-BAE01F9CAA6E}" type="presParOf" srcId="{2437593C-4BDA-4BC3-BF58-F1097C649F7A}" destId="{36413EB9-9090-4442-907E-FEBE05040711}" srcOrd="3" destOrd="0" presId="urn:microsoft.com/office/officeart/2018/2/layout/IconVerticalSolidList"/>
    <dgm:cxn modelId="{3DABB555-98DB-43BA-8453-C1F35C1AB0E1}" type="presParOf" srcId="{2437593C-4BDA-4BC3-BF58-F1097C649F7A}" destId="{EC70B0B0-C956-41DB-BFF5-97B77C33D5D6}" srcOrd="4" destOrd="0" presId="urn:microsoft.com/office/officeart/2018/2/layout/IconVerticalSolidList"/>
    <dgm:cxn modelId="{9D2164B3-5CBE-4312-81D8-D653D094A6ED}" type="presParOf" srcId="{EC70B0B0-C956-41DB-BFF5-97B77C33D5D6}" destId="{CFB6D147-EC0D-403A-89A9-07CD81E0496E}" srcOrd="0" destOrd="0" presId="urn:microsoft.com/office/officeart/2018/2/layout/IconVerticalSolidList"/>
    <dgm:cxn modelId="{F3A98E99-0BAC-4E8D-B3F6-B9E6F8D07E45}" type="presParOf" srcId="{EC70B0B0-C956-41DB-BFF5-97B77C33D5D6}" destId="{5F7A2FDE-29E5-4E58-A6B9-DDA354037C39}" srcOrd="1" destOrd="0" presId="urn:microsoft.com/office/officeart/2018/2/layout/IconVerticalSolidList"/>
    <dgm:cxn modelId="{2BE8D0F8-94A3-4B6C-AF0A-B28576F9EEE9}" type="presParOf" srcId="{EC70B0B0-C956-41DB-BFF5-97B77C33D5D6}" destId="{6230ACBA-77ED-4DAA-9578-F7629716F3AF}" srcOrd="2" destOrd="0" presId="urn:microsoft.com/office/officeart/2018/2/layout/IconVerticalSolidList"/>
    <dgm:cxn modelId="{169D8FA5-2501-45D5-9E4C-475E97766513}" type="presParOf" srcId="{EC70B0B0-C956-41DB-BFF5-97B77C33D5D6}" destId="{54CD1C17-0607-4474-9153-80E22C0DE3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63B8B7-24A6-4F02-AAF7-00E71790FF2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47ADA1-704C-4118-AA60-3FC3C25092B2}">
      <dgm:prSet/>
      <dgm:spPr/>
      <dgm:t>
        <a:bodyPr/>
        <a:lstStyle/>
        <a:p>
          <a:r>
            <a:rPr lang="en-GB" b="1" dirty="0"/>
            <a:t>Improvements?</a:t>
          </a:r>
          <a:endParaRPr lang="en-US" b="1" dirty="0"/>
        </a:p>
      </dgm:t>
    </dgm:pt>
    <dgm:pt modelId="{BF1555E5-604A-4D66-A071-AC5A72264211}" type="parTrans" cxnId="{CD843A4A-29B1-458A-AC32-2B895C9E3FAA}">
      <dgm:prSet/>
      <dgm:spPr/>
      <dgm:t>
        <a:bodyPr/>
        <a:lstStyle/>
        <a:p>
          <a:endParaRPr lang="en-US"/>
        </a:p>
      </dgm:t>
    </dgm:pt>
    <dgm:pt modelId="{29EFFC13-13DC-4911-8448-BA090D3ED94E}" type="sibTrans" cxnId="{CD843A4A-29B1-458A-AC32-2B895C9E3FAA}">
      <dgm:prSet/>
      <dgm:spPr/>
      <dgm:t>
        <a:bodyPr/>
        <a:lstStyle/>
        <a:p>
          <a:endParaRPr lang="en-US"/>
        </a:p>
      </dgm:t>
    </dgm:pt>
    <dgm:pt modelId="{537332DE-4846-4366-AF93-34C106E78752}">
      <dgm:prSet/>
      <dgm:spPr/>
      <dgm:t>
        <a:bodyPr/>
        <a:lstStyle/>
        <a:p>
          <a:r>
            <a:rPr lang="en-GB" dirty="0"/>
            <a:t>- Have direct comparisons of cameras in both field and </a:t>
          </a:r>
          <a:r>
            <a:rPr lang="en-GB" dirty="0" err="1"/>
            <a:t>lagg</a:t>
          </a:r>
          <a:endParaRPr lang="en-US" dirty="0"/>
        </a:p>
      </dgm:t>
    </dgm:pt>
    <dgm:pt modelId="{4EBEE1ED-EA31-4178-8CEF-B2CF424E6740}" type="parTrans" cxnId="{E6B677B0-044E-4DB5-ABC2-6E1CA79CBD82}">
      <dgm:prSet/>
      <dgm:spPr/>
      <dgm:t>
        <a:bodyPr/>
        <a:lstStyle/>
        <a:p>
          <a:endParaRPr lang="en-US"/>
        </a:p>
      </dgm:t>
    </dgm:pt>
    <dgm:pt modelId="{768DD3DE-67CB-4454-A68D-3835195849AA}" type="sibTrans" cxnId="{E6B677B0-044E-4DB5-ABC2-6E1CA79CBD82}">
      <dgm:prSet/>
      <dgm:spPr/>
      <dgm:t>
        <a:bodyPr/>
        <a:lstStyle/>
        <a:p>
          <a:endParaRPr lang="en-US"/>
        </a:p>
      </dgm:t>
    </dgm:pt>
    <dgm:pt modelId="{82CA309F-4656-4000-91ED-B057157B7357}">
      <dgm:prSet/>
      <dgm:spPr/>
      <dgm:t>
        <a:bodyPr/>
        <a:lstStyle/>
        <a:p>
          <a:r>
            <a:rPr lang="en-GB" dirty="0"/>
            <a:t>- In-depth NVC </a:t>
          </a:r>
          <a:r>
            <a:rPr lang="en-GB" dirty="0" err="1"/>
            <a:t>surverys</a:t>
          </a:r>
          <a:endParaRPr lang="en-GB" dirty="0"/>
        </a:p>
        <a:p>
          <a:r>
            <a:rPr lang="en-GB" dirty="0"/>
            <a:t>- Avoid public paths</a:t>
          </a:r>
          <a:endParaRPr lang="en-US" dirty="0"/>
        </a:p>
      </dgm:t>
    </dgm:pt>
    <dgm:pt modelId="{67CBCA78-3F49-40D7-9460-E7817EAA9EAA}" type="parTrans" cxnId="{2E7C970C-4592-4401-9EB4-B207503A91FA}">
      <dgm:prSet/>
      <dgm:spPr/>
      <dgm:t>
        <a:bodyPr/>
        <a:lstStyle/>
        <a:p>
          <a:endParaRPr lang="en-US"/>
        </a:p>
      </dgm:t>
    </dgm:pt>
    <dgm:pt modelId="{04B1A8CA-9DB0-45B3-B852-C323781C3036}" type="sibTrans" cxnId="{2E7C970C-4592-4401-9EB4-B207503A91FA}">
      <dgm:prSet/>
      <dgm:spPr/>
      <dgm:t>
        <a:bodyPr/>
        <a:lstStyle/>
        <a:p>
          <a:endParaRPr lang="en-US"/>
        </a:p>
      </dgm:t>
    </dgm:pt>
    <dgm:pt modelId="{229FCCD0-424C-4AA3-86EB-7C970B7592C6}">
      <dgm:prSet/>
      <dgm:spPr/>
      <dgm:t>
        <a:bodyPr/>
        <a:lstStyle/>
        <a:p>
          <a:r>
            <a:rPr lang="en-GB" b="1" dirty="0"/>
            <a:t>Apply to other species?</a:t>
          </a:r>
          <a:endParaRPr lang="en-US" b="1" dirty="0"/>
        </a:p>
      </dgm:t>
    </dgm:pt>
    <dgm:pt modelId="{E5BD3A17-639C-451A-BD33-E995F9C5C429}" type="parTrans" cxnId="{928E62A2-BCB7-406F-8E31-AE7B01772880}">
      <dgm:prSet/>
      <dgm:spPr/>
      <dgm:t>
        <a:bodyPr/>
        <a:lstStyle/>
        <a:p>
          <a:endParaRPr lang="en-US"/>
        </a:p>
      </dgm:t>
    </dgm:pt>
    <dgm:pt modelId="{62725781-A244-4EF1-A3FF-5F373879F912}" type="sibTrans" cxnId="{928E62A2-BCB7-406F-8E31-AE7B01772880}">
      <dgm:prSet/>
      <dgm:spPr/>
      <dgm:t>
        <a:bodyPr/>
        <a:lstStyle/>
        <a:p>
          <a:endParaRPr lang="en-US"/>
        </a:p>
      </dgm:t>
    </dgm:pt>
    <dgm:pt modelId="{3F4C5D03-A6C0-4EE5-84D9-3E901B1A8A5F}">
      <dgm:prSet/>
      <dgm:spPr/>
      <dgm:t>
        <a:bodyPr/>
        <a:lstStyle/>
        <a:p>
          <a:r>
            <a:rPr lang="en-GB" dirty="0"/>
            <a:t>- Effect on insects population diversity</a:t>
          </a:r>
          <a:endParaRPr lang="en-US" dirty="0"/>
        </a:p>
      </dgm:t>
    </dgm:pt>
    <dgm:pt modelId="{C7260CFF-4262-4DA5-B4DA-F802FEA4BACE}" type="parTrans" cxnId="{377374AA-44BE-4CB9-BDEA-DD2AA2FD854D}">
      <dgm:prSet/>
      <dgm:spPr/>
      <dgm:t>
        <a:bodyPr/>
        <a:lstStyle/>
        <a:p>
          <a:endParaRPr lang="en-US"/>
        </a:p>
      </dgm:t>
    </dgm:pt>
    <dgm:pt modelId="{35927037-CF37-4564-9765-6941A944B9E0}" type="sibTrans" cxnId="{377374AA-44BE-4CB9-BDEA-DD2AA2FD854D}">
      <dgm:prSet/>
      <dgm:spPr/>
      <dgm:t>
        <a:bodyPr/>
        <a:lstStyle/>
        <a:p>
          <a:endParaRPr lang="en-US"/>
        </a:p>
      </dgm:t>
    </dgm:pt>
    <dgm:pt modelId="{F9834844-481C-4F01-8227-28017323E816}">
      <dgm:prSet/>
      <dgm:spPr/>
      <dgm:t>
        <a:bodyPr/>
        <a:lstStyle/>
        <a:p>
          <a:r>
            <a:rPr lang="en-GB" dirty="0"/>
            <a:t>- Bird nesting locations</a:t>
          </a:r>
        </a:p>
        <a:p>
          <a:r>
            <a:rPr lang="en-GB" dirty="0"/>
            <a:t>- Effect on Bats</a:t>
          </a:r>
        </a:p>
        <a:p>
          <a:r>
            <a:rPr lang="en-GB" dirty="0"/>
            <a:t>- Effect on Amphibians</a:t>
          </a:r>
        </a:p>
      </dgm:t>
    </dgm:pt>
    <dgm:pt modelId="{2E137FC3-A510-4599-A880-E53C21E77257}" type="parTrans" cxnId="{CBCCE240-2AA6-489E-AF7F-2B3AD5EB6EFC}">
      <dgm:prSet/>
      <dgm:spPr/>
      <dgm:t>
        <a:bodyPr/>
        <a:lstStyle/>
        <a:p>
          <a:endParaRPr lang="en-US"/>
        </a:p>
      </dgm:t>
    </dgm:pt>
    <dgm:pt modelId="{551E7FD1-1A90-4C6E-AD1C-B4003465A88D}" type="sibTrans" cxnId="{CBCCE240-2AA6-489E-AF7F-2B3AD5EB6EFC}">
      <dgm:prSet/>
      <dgm:spPr/>
      <dgm:t>
        <a:bodyPr/>
        <a:lstStyle/>
        <a:p>
          <a:endParaRPr lang="en-US"/>
        </a:p>
      </dgm:t>
    </dgm:pt>
    <dgm:pt modelId="{74B954AE-7A55-4A90-B5BE-D2127C2C1029}">
      <dgm:prSet/>
      <dgm:spPr/>
      <dgm:t>
        <a:bodyPr/>
        <a:lstStyle/>
        <a:p>
          <a:r>
            <a:rPr lang="en-US" b="1" dirty="0"/>
            <a:t>What are the natural extensions of the study?</a:t>
          </a:r>
        </a:p>
      </dgm:t>
    </dgm:pt>
    <dgm:pt modelId="{BE431BC6-D160-452E-AEFA-766BC6FF4C08}" type="parTrans" cxnId="{485B5B74-2958-4E1B-8C0F-1ACF5988B8DE}">
      <dgm:prSet/>
      <dgm:spPr/>
      <dgm:t>
        <a:bodyPr/>
        <a:lstStyle/>
        <a:p>
          <a:endParaRPr lang="en-US"/>
        </a:p>
      </dgm:t>
    </dgm:pt>
    <dgm:pt modelId="{787FC682-800E-4C42-B272-79F5BD37EB35}" type="sibTrans" cxnId="{485B5B74-2958-4E1B-8C0F-1ACF5988B8DE}">
      <dgm:prSet/>
      <dgm:spPr/>
      <dgm:t>
        <a:bodyPr/>
        <a:lstStyle/>
        <a:p>
          <a:endParaRPr lang="en-US"/>
        </a:p>
      </dgm:t>
    </dgm:pt>
    <dgm:pt modelId="{730B93D9-E9EB-4807-8929-B56FFDBD767F}">
      <dgm:prSet/>
      <dgm:spPr/>
      <dgm:t>
        <a:bodyPr/>
        <a:lstStyle/>
        <a:p>
          <a:pPr>
            <a:buNone/>
          </a:pPr>
          <a:r>
            <a:rPr lang="en-GB" dirty="0"/>
            <a:t>- Compare seasonal behaviours &amp; locations</a:t>
          </a:r>
          <a:endParaRPr lang="en-US" dirty="0"/>
        </a:p>
      </dgm:t>
    </dgm:pt>
    <dgm:pt modelId="{F9ACE4D7-D0E6-41A4-AC02-6799B5FBB83C}" type="parTrans" cxnId="{26EBAB09-0011-4A5E-A4BE-78110A4FC447}">
      <dgm:prSet/>
      <dgm:spPr/>
      <dgm:t>
        <a:bodyPr/>
        <a:lstStyle/>
        <a:p>
          <a:endParaRPr lang="en-US"/>
        </a:p>
      </dgm:t>
    </dgm:pt>
    <dgm:pt modelId="{DA8DE1ED-5D76-4855-BD4D-B4CBD3ED1B4A}" type="sibTrans" cxnId="{26EBAB09-0011-4A5E-A4BE-78110A4FC447}">
      <dgm:prSet/>
      <dgm:spPr/>
      <dgm:t>
        <a:bodyPr/>
        <a:lstStyle/>
        <a:p>
          <a:endParaRPr lang="en-US"/>
        </a:p>
      </dgm:t>
    </dgm:pt>
    <dgm:pt modelId="{4E91BBED-375D-4D92-BAE4-40B25D0AAB3E}">
      <dgm:prSet/>
      <dgm:spPr/>
      <dgm:t>
        <a:bodyPr/>
        <a:lstStyle/>
        <a:p>
          <a:pPr>
            <a:buNone/>
          </a:pPr>
          <a:r>
            <a:rPr lang="en-GB" dirty="0"/>
            <a:t>- Perform pre &amp; post beaver introduction</a:t>
          </a:r>
          <a:endParaRPr lang="en-US" dirty="0"/>
        </a:p>
      </dgm:t>
    </dgm:pt>
    <dgm:pt modelId="{3712A5E5-8CDA-4789-A240-913FE7D935F1}" type="parTrans" cxnId="{48F4C6F5-648A-4FA7-A519-07EA957F2559}">
      <dgm:prSet/>
      <dgm:spPr/>
      <dgm:t>
        <a:bodyPr/>
        <a:lstStyle/>
        <a:p>
          <a:endParaRPr lang="en-US"/>
        </a:p>
      </dgm:t>
    </dgm:pt>
    <dgm:pt modelId="{B9CFE646-F2D6-4374-9590-F27985542021}" type="sibTrans" cxnId="{48F4C6F5-648A-4FA7-A519-07EA957F2559}">
      <dgm:prSet/>
      <dgm:spPr/>
      <dgm:t>
        <a:bodyPr/>
        <a:lstStyle/>
        <a:p>
          <a:endParaRPr lang="en-US"/>
        </a:p>
      </dgm:t>
    </dgm:pt>
    <dgm:pt modelId="{2405F5D8-FD59-4C9E-99E2-433BD5F5E6AA}">
      <dgm:prSet/>
      <dgm:spPr/>
      <dgm:t>
        <a:bodyPr/>
        <a:lstStyle/>
        <a:p>
          <a:pPr>
            <a:buFont typeface="Arial" panose="020B0604020202020204" pitchFamily="34" charset="0"/>
            <a:buChar char="•"/>
          </a:pPr>
          <a:r>
            <a:rPr lang="en-GB" dirty="0"/>
            <a:t>- Variance in other locations in &amp; outside of UK?</a:t>
          </a:r>
        </a:p>
        <a:p>
          <a:pPr>
            <a:buFont typeface="Arial" panose="020B0604020202020204" pitchFamily="34" charset="0"/>
            <a:buChar char="•"/>
          </a:pPr>
          <a:r>
            <a:rPr lang="en-GB" dirty="0"/>
            <a:t>- Extended study time</a:t>
          </a:r>
          <a:endParaRPr lang="en-US" dirty="0"/>
        </a:p>
      </dgm:t>
    </dgm:pt>
    <dgm:pt modelId="{8D42D05C-5B08-46ED-B45E-64AC5A11F0E8}" type="parTrans" cxnId="{E2030E34-823C-4AC2-B2DC-99017B05E4CD}">
      <dgm:prSet/>
      <dgm:spPr/>
      <dgm:t>
        <a:bodyPr/>
        <a:lstStyle/>
        <a:p>
          <a:endParaRPr lang="en-US"/>
        </a:p>
      </dgm:t>
    </dgm:pt>
    <dgm:pt modelId="{D7BA2449-68E0-4689-B032-F7225CA6D174}" type="sibTrans" cxnId="{E2030E34-823C-4AC2-B2DC-99017B05E4CD}">
      <dgm:prSet/>
      <dgm:spPr/>
      <dgm:t>
        <a:bodyPr/>
        <a:lstStyle/>
        <a:p>
          <a:endParaRPr lang="en-US"/>
        </a:p>
      </dgm:t>
    </dgm:pt>
    <dgm:pt modelId="{6B0204B4-752C-4BF2-84A3-7D12D50875F0}" type="pres">
      <dgm:prSet presAssocID="{7B63B8B7-24A6-4F02-AAF7-00E71790FF27}" presName="root" presStyleCnt="0">
        <dgm:presLayoutVars>
          <dgm:dir/>
          <dgm:resizeHandles val="exact"/>
        </dgm:presLayoutVars>
      </dgm:prSet>
      <dgm:spPr/>
    </dgm:pt>
    <dgm:pt modelId="{E281C9A9-75CA-43AF-99EB-BC14CF4C96C2}" type="pres">
      <dgm:prSet presAssocID="{9847ADA1-704C-4118-AA60-3FC3C25092B2}" presName="compNode" presStyleCnt="0"/>
      <dgm:spPr/>
    </dgm:pt>
    <dgm:pt modelId="{37A5BA94-3010-49C9-BFBC-DCB1B7539FF7}" type="pres">
      <dgm:prSet presAssocID="{9847ADA1-704C-4118-AA60-3FC3C25092B2}" presName="bgRect" presStyleLbl="bgShp" presStyleIdx="0" presStyleCnt="3" custLinFactNeighborX="-9934" custLinFactNeighborY="1280"/>
      <dgm:spPr/>
    </dgm:pt>
    <dgm:pt modelId="{112E2CCF-003A-4CED-80FB-F11BE695D2F9}" type="pres">
      <dgm:prSet presAssocID="{9847ADA1-704C-4118-AA60-3FC3C25092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3D74FCA8-DE71-4928-88BD-D8F3296BCE1D}" type="pres">
      <dgm:prSet presAssocID="{9847ADA1-704C-4118-AA60-3FC3C25092B2}" presName="spaceRect" presStyleCnt="0"/>
      <dgm:spPr/>
    </dgm:pt>
    <dgm:pt modelId="{59AAD5D9-76B9-46CB-8C2A-F4E920394DDE}" type="pres">
      <dgm:prSet presAssocID="{9847ADA1-704C-4118-AA60-3FC3C25092B2}" presName="parTx" presStyleLbl="revTx" presStyleIdx="0" presStyleCnt="6">
        <dgm:presLayoutVars>
          <dgm:chMax val="0"/>
          <dgm:chPref val="0"/>
        </dgm:presLayoutVars>
      </dgm:prSet>
      <dgm:spPr/>
    </dgm:pt>
    <dgm:pt modelId="{BEE60FF4-9D5C-4DB4-9725-AD1E6ED45CBE}" type="pres">
      <dgm:prSet presAssocID="{9847ADA1-704C-4118-AA60-3FC3C25092B2}" presName="desTx" presStyleLbl="revTx" presStyleIdx="1" presStyleCnt="6" custScaleX="151477" custLinFactNeighborX="4159" custLinFactNeighborY="1990">
        <dgm:presLayoutVars/>
      </dgm:prSet>
      <dgm:spPr/>
    </dgm:pt>
    <dgm:pt modelId="{B4B370FC-A4F1-43FE-A17A-FB6D1EC27544}" type="pres">
      <dgm:prSet presAssocID="{29EFFC13-13DC-4911-8448-BA090D3ED94E}" presName="sibTrans" presStyleCnt="0"/>
      <dgm:spPr/>
    </dgm:pt>
    <dgm:pt modelId="{E174FB21-4407-4B01-88ED-7FAB3D280F41}" type="pres">
      <dgm:prSet presAssocID="{229FCCD0-424C-4AA3-86EB-7C970B7592C6}" presName="compNode" presStyleCnt="0"/>
      <dgm:spPr/>
    </dgm:pt>
    <dgm:pt modelId="{A0D8C61C-E04D-46EB-9021-1FE061E33563}" type="pres">
      <dgm:prSet presAssocID="{229FCCD0-424C-4AA3-86EB-7C970B7592C6}" presName="bgRect" presStyleLbl="bgShp" presStyleIdx="1" presStyleCnt="3"/>
      <dgm:spPr/>
    </dgm:pt>
    <dgm:pt modelId="{0CFA461D-4E04-4E89-943F-ADDFF78CB1A6}" type="pres">
      <dgm:prSet presAssocID="{229FCCD0-424C-4AA3-86EB-7C970B7592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dy bug"/>
        </a:ext>
      </dgm:extLst>
    </dgm:pt>
    <dgm:pt modelId="{F130C8EE-65B3-4A6B-ADF3-52A424DC8AA8}" type="pres">
      <dgm:prSet presAssocID="{229FCCD0-424C-4AA3-86EB-7C970B7592C6}" presName="spaceRect" presStyleCnt="0"/>
      <dgm:spPr/>
    </dgm:pt>
    <dgm:pt modelId="{E877ECEF-D69D-4D25-B638-B800C95FBAF3}" type="pres">
      <dgm:prSet presAssocID="{229FCCD0-424C-4AA3-86EB-7C970B7592C6}" presName="parTx" presStyleLbl="revTx" presStyleIdx="2" presStyleCnt="6">
        <dgm:presLayoutVars>
          <dgm:chMax val="0"/>
          <dgm:chPref val="0"/>
        </dgm:presLayoutVars>
      </dgm:prSet>
      <dgm:spPr/>
    </dgm:pt>
    <dgm:pt modelId="{8D779B76-6051-4DAF-AE5D-C36CC2BB03E2}" type="pres">
      <dgm:prSet presAssocID="{229FCCD0-424C-4AA3-86EB-7C970B7592C6}" presName="desTx" presStyleLbl="revTx" presStyleIdx="3" presStyleCnt="6" custLinFactNeighborX="-24834" custLinFactNeighborY="-488">
        <dgm:presLayoutVars/>
      </dgm:prSet>
      <dgm:spPr/>
    </dgm:pt>
    <dgm:pt modelId="{ED030D2C-51E9-4392-8374-7CF4633CDCC5}" type="pres">
      <dgm:prSet presAssocID="{62725781-A244-4EF1-A3FF-5F373879F912}" presName="sibTrans" presStyleCnt="0"/>
      <dgm:spPr/>
    </dgm:pt>
    <dgm:pt modelId="{C85807BE-8B77-4132-9050-CB6060800F54}" type="pres">
      <dgm:prSet presAssocID="{74B954AE-7A55-4A90-B5BE-D2127C2C1029}" presName="compNode" presStyleCnt="0"/>
      <dgm:spPr/>
    </dgm:pt>
    <dgm:pt modelId="{58CFEBB5-AFD7-421A-90AE-F2BCBB2A81E0}" type="pres">
      <dgm:prSet presAssocID="{74B954AE-7A55-4A90-B5BE-D2127C2C1029}" presName="bgRect" presStyleLbl="bgShp" presStyleIdx="2" presStyleCnt="3"/>
      <dgm:spPr/>
    </dgm:pt>
    <dgm:pt modelId="{E5D7927B-CE29-4F34-B8AC-E81A1EAAE8C6}" type="pres">
      <dgm:prSet presAssocID="{74B954AE-7A55-4A90-B5BE-D2127C2C10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29CB83D-C127-451D-AE6F-D35004B3C5FA}" type="pres">
      <dgm:prSet presAssocID="{74B954AE-7A55-4A90-B5BE-D2127C2C1029}" presName="spaceRect" presStyleCnt="0"/>
      <dgm:spPr/>
    </dgm:pt>
    <dgm:pt modelId="{5A8447B2-AB59-4E44-B72A-D329EA392CF3}" type="pres">
      <dgm:prSet presAssocID="{74B954AE-7A55-4A90-B5BE-D2127C2C1029}" presName="parTx" presStyleLbl="revTx" presStyleIdx="4" presStyleCnt="6">
        <dgm:presLayoutVars>
          <dgm:chMax val="0"/>
          <dgm:chPref val="0"/>
        </dgm:presLayoutVars>
      </dgm:prSet>
      <dgm:spPr/>
    </dgm:pt>
    <dgm:pt modelId="{ED5D63DF-9E4B-4343-B37D-7108752D4291}" type="pres">
      <dgm:prSet presAssocID="{74B954AE-7A55-4A90-B5BE-D2127C2C1029}" presName="desTx" presStyleLbl="revTx" presStyleIdx="5" presStyleCnt="6" custScaleX="129100" custLinFactNeighborX="-3865" custLinFactNeighborY="-1990">
        <dgm:presLayoutVars/>
      </dgm:prSet>
      <dgm:spPr/>
    </dgm:pt>
  </dgm:ptLst>
  <dgm:cxnLst>
    <dgm:cxn modelId="{AAB55C02-81E6-40BD-9197-DCE31D5BE36E}" type="presOf" srcId="{730B93D9-E9EB-4807-8929-B56FFDBD767F}" destId="{ED5D63DF-9E4B-4343-B37D-7108752D4291}" srcOrd="0" destOrd="0" presId="urn:microsoft.com/office/officeart/2018/2/layout/IconVerticalSolidList"/>
    <dgm:cxn modelId="{FF850708-257D-45FA-90F9-A9E22F3B7378}" type="presOf" srcId="{3F4C5D03-A6C0-4EE5-84D9-3E901B1A8A5F}" destId="{8D779B76-6051-4DAF-AE5D-C36CC2BB03E2}" srcOrd="0" destOrd="0" presId="urn:microsoft.com/office/officeart/2018/2/layout/IconVerticalSolidList"/>
    <dgm:cxn modelId="{26EBAB09-0011-4A5E-A4BE-78110A4FC447}" srcId="{74B954AE-7A55-4A90-B5BE-D2127C2C1029}" destId="{730B93D9-E9EB-4807-8929-B56FFDBD767F}" srcOrd="0" destOrd="0" parTransId="{F9ACE4D7-D0E6-41A4-AC02-6799B5FBB83C}" sibTransId="{DA8DE1ED-5D76-4855-BD4D-B4CBD3ED1B4A}"/>
    <dgm:cxn modelId="{837D0D0A-B554-474E-829C-2BBC267EF527}" type="presOf" srcId="{F9834844-481C-4F01-8227-28017323E816}" destId="{8D779B76-6051-4DAF-AE5D-C36CC2BB03E2}" srcOrd="0" destOrd="1" presId="urn:microsoft.com/office/officeart/2018/2/layout/IconVerticalSolidList"/>
    <dgm:cxn modelId="{2E7C970C-4592-4401-9EB4-B207503A91FA}" srcId="{9847ADA1-704C-4118-AA60-3FC3C25092B2}" destId="{82CA309F-4656-4000-91ED-B057157B7357}" srcOrd="1" destOrd="0" parTransId="{67CBCA78-3F49-40D7-9460-E7817EAA9EAA}" sibTransId="{04B1A8CA-9DB0-45B3-B852-C323781C3036}"/>
    <dgm:cxn modelId="{114CD519-D1B3-4613-9FFE-E1FD6F0950F0}" type="presOf" srcId="{4E91BBED-375D-4D92-BAE4-40B25D0AAB3E}" destId="{ED5D63DF-9E4B-4343-B37D-7108752D4291}" srcOrd="0" destOrd="1" presId="urn:microsoft.com/office/officeart/2018/2/layout/IconVerticalSolidList"/>
    <dgm:cxn modelId="{B0F87725-C11C-4AF8-A5C3-F36D8F9621CA}" type="presOf" srcId="{82CA309F-4656-4000-91ED-B057157B7357}" destId="{BEE60FF4-9D5C-4DB4-9725-AD1E6ED45CBE}" srcOrd="0" destOrd="1" presId="urn:microsoft.com/office/officeart/2018/2/layout/IconVerticalSolidList"/>
    <dgm:cxn modelId="{3F823833-B81D-464E-A66A-2DCBAEFCEDFA}" type="presOf" srcId="{74B954AE-7A55-4A90-B5BE-D2127C2C1029}" destId="{5A8447B2-AB59-4E44-B72A-D329EA392CF3}" srcOrd="0" destOrd="0" presId="urn:microsoft.com/office/officeart/2018/2/layout/IconVerticalSolidList"/>
    <dgm:cxn modelId="{E2030E34-823C-4AC2-B2DC-99017B05E4CD}" srcId="{74B954AE-7A55-4A90-B5BE-D2127C2C1029}" destId="{2405F5D8-FD59-4C9E-99E2-433BD5F5E6AA}" srcOrd="2" destOrd="0" parTransId="{8D42D05C-5B08-46ED-B45E-64AC5A11F0E8}" sibTransId="{D7BA2449-68E0-4689-B032-F7225CA6D174}"/>
    <dgm:cxn modelId="{CBCCE240-2AA6-489E-AF7F-2B3AD5EB6EFC}" srcId="{229FCCD0-424C-4AA3-86EB-7C970B7592C6}" destId="{F9834844-481C-4F01-8227-28017323E816}" srcOrd="1" destOrd="0" parTransId="{2E137FC3-A510-4599-A880-E53C21E77257}" sibTransId="{551E7FD1-1A90-4C6E-AD1C-B4003465A88D}"/>
    <dgm:cxn modelId="{0057A15E-0815-4D20-8357-5F62B868D6F3}" type="presOf" srcId="{229FCCD0-424C-4AA3-86EB-7C970B7592C6}" destId="{E877ECEF-D69D-4D25-B638-B800C95FBAF3}" srcOrd="0" destOrd="0" presId="urn:microsoft.com/office/officeart/2018/2/layout/IconVerticalSolidList"/>
    <dgm:cxn modelId="{CD843A4A-29B1-458A-AC32-2B895C9E3FAA}" srcId="{7B63B8B7-24A6-4F02-AAF7-00E71790FF27}" destId="{9847ADA1-704C-4118-AA60-3FC3C25092B2}" srcOrd="0" destOrd="0" parTransId="{BF1555E5-604A-4D66-A071-AC5A72264211}" sibTransId="{29EFFC13-13DC-4911-8448-BA090D3ED94E}"/>
    <dgm:cxn modelId="{C10BB26C-0804-4B7C-A739-141A56187828}" type="presOf" srcId="{7B63B8B7-24A6-4F02-AAF7-00E71790FF27}" destId="{6B0204B4-752C-4BF2-84A3-7D12D50875F0}" srcOrd="0" destOrd="0" presId="urn:microsoft.com/office/officeart/2018/2/layout/IconVerticalSolidList"/>
    <dgm:cxn modelId="{485B5B74-2958-4E1B-8C0F-1ACF5988B8DE}" srcId="{7B63B8B7-24A6-4F02-AAF7-00E71790FF27}" destId="{74B954AE-7A55-4A90-B5BE-D2127C2C1029}" srcOrd="2" destOrd="0" parTransId="{BE431BC6-D160-452E-AEFA-766BC6FF4C08}" sibTransId="{787FC682-800E-4C42-B272-79F5BD37EB35}"/>
    <dgm:cxn modelId="{47F9AB93-52DA-40D1-B1CA-889111161F9C}" type="presOf" srcId="{9847ADA1-704C-4118-AA60-3FC3C25092B2}" destId="{59AAD5D9-76B9-46CB-8C2A-F4E920394DDE}" srcOrd="0" destOrd="0" presId="urn:microsoft.com/office/officeart/2018/2/layout/IconVerticalSolidList"/>
    <dgm:cxn modelId="{928E62A2-BCB7-406F-8E31-AE7B01772880}" srcId="{7B63B8B7-24A6-4F02-AAF7-00E71790FF27}" destId="{229FCCD0-424C-4AA3-86EB-7C970B7592C6}" srcOrd="1" destOrd="0" parTransId="{E5BD3A17-639C-451A-BD33-E995F9C5C429}" sibTransId="{62725781-A244-4EF1-A3FF-5F373879F912}"/>
    <dgm:cxn modelId="{377374AA-44BE-4CB9-BDEA-DD2AA2FD854D}" srcId="{229FCCD0-424C-4AA3-86EB-7C970B7592C6}" destId="{3F4C5D03-A6C0-4EE5-84D9-3E901B1A8A5F}" srcOrd="0" destOrd="0" parTransId="{C7260CFF-4262-4DA5-B4DA-F802FEA4BACE}" sibTransId="{35927037-CF37-4564-9765-6941A944B9E0}"/>
    <dgm:cxn modelId="{E6B677B0-044E-4DB5-ABC2-6E1CA79CBD82}" srcId="{9847ADA1-704C-4118-AA60-3FC3C25092B2}" destId="{537332DE-4846-4366-AF93-34C106E78752}" srcOrd="0" destOrd="0" parTransId="{4EBEE1ED-EA31-4178-8CEF-B2CF424E6740}" sibTransId="{768DD3DE-67CB-4454-A68D-3835195849AA}"/>
    <dgm:cxn modelId="{4A16CEC3-ECAA-4922-9F17-F62052FD417D}" type="presOf" srcId="{537332DE-4846-4366-AF93-34C106E78752}" destId="{BEE60FF4-9D5C-4DB4-9725-AD1E6ED45CBE}" srcOrd="0" destOrd="0" presId="urn:microsoft.com/office/officeart/2018/2/layout/IconVerticalSolidList"/>
    <dgm:cxn modelId="{48F4C6F5-648A-4FA7-A519-07EA957F2559}" srcId="{74B954AE-7A55-4A90-B5BE-D2127C2C1029}" destId="{4E91BBED-375D-4D92-BAE4-40B25D0AAB3E}" srcOrd="1" destOrd="0" parTransId="{3712A5E5-8CDA-4789-A240-913FE7D935F1}" sibTransId="{B9CFE646-F2D6-4374-9590-F27985542021}"/>
    <dgm:cxn modelId="{3E6BB1FF-745D-4A24-8D16-F50E69717B03}" type="presOf" srcId="{2405F5D8-FD59-4C9E-99E2-433BD5F5E6AA}" destId="{ED5D63DF-9E4B-4343-B37D-7108752D4291}" srcOrd="0" destOrd="2" presId="urn:microsoft.com/office/officeart/2018/2/layout/IconVerticalSolidList"/>
    <dgm:cxn modelId="{782B36DB-F698-4872-A660-E2D18E3539A5}" type="presParOf" srcId="{6B0204B4-752C-4BF2-84A3-7D12D50875F0}" destId="{E281C9A9-75CA-43AF-99EB-BC14CF4C96C2}" srcOrd="0" destOrd="0" presId="urn:microsoft.com/office/officeart/2018/2/layout/IconVerticalSolidList"/>
    <dgm:cxn modelId="{5CD0BC2E-B208-4078-9638-518CB315F2B5}" type="presParOf" srcId="{E281C9A9-75CA-43AF-99EB-BC14CF4C96C2}" destId="{37A5BA94-3010-49C9-BFBC-DCB1B7539FF7}" srcOrd="0" destOrd="0" presId="urn:microsoft.com/office/officeart/2018/2/layout/IconVerticalSolidList"/>
    <dgm:cxn modelId="{02DD79D9-A2E7-45D4-8016-45902433F690}" type="presParOf" srcId="{E281C9A9-75CA-43AF-99EB-BC14CF4C96C2}" destId="{112E2CCF-003A-4CED-80FB-F11BE695D2F9}" srcOrd="1" destOrd="0" presId="urn:microsoft.com/office/officeart/2018/2/layout/IconVerticalSolidList"/>
    <dgm:cxn modelId="{15280DC1-C884-4F58-B0F2-BC0E3DFF384F}" type="presParOf" srcId="{E281C9A9-75CA-43AF-99EB-BC14CF4C96C2}" destId="{3D74FCA8-DE71-4928-88BD-D8F3296BCE1D}" srcOrd="2" destOrd="0" presId="urn:microsoft.com/office/officeart/2018/2/layout/IconVerticalSolidList"/>
    <dgm:cxn modelId="{06FCFA31-C4D8-4255-892C-4A3C6170AACC}" type="presParOf" srcId="{E281C9A9-75CA-43AF-99EB-BC14CF4C96C2}" destId="{59AAD5D9-76B9-46CB-8C2A-F4E920394DDE}" srcOrd="3" destOrd="0" presId="urn:microsoft.com/office/officeart/2018/2/layout/IconVerticalSolidList"/>
    <dgm:cxn modelId="{CE0A8A5B-004D-4593-A614-808EE5E1725F}" type="presParOf" srcId="{E281C9A9-75CA-43AF-99EB-BC14CF4C96C2}" destId="{BEE60FF4-9D5C-4DB4-9725-AD1E6ED45CBE}" srcOrd="4" destOrd="0" presId="urn:microsoft.com/office/officeart/2018/2/layout/IconVerticalSolidList"/>
    <dgm:cxn modelId="{D1B2B00C-EA08-46C2-9658-0230E9426CDA}" type="presParOf" srcId="{6B0204B4-752C-4BF2-84A3-7D12D50875F0}" destId="{B4B370FC-A4F1-43FE-A17A-FB6D1EC27544}" srcOrd="1" destOrd="0" presId="urn:microsoft.com/office/officeart/2018/2/layout/IconVerticalSolidList"/>
    <dgm:cxn modelId="{F94777FD-84F1-4BFA-9215-424F4CB75333}" type="presParOf" srcId="{6B0204B4-752C-4BF2-84A3-7D12D50875F0}" destId="{E174FB21-4407-4B01-88ED-7FAB3D280F41}" srcOrd="2" destOrd="0" presId="urn:microsoft.com/office/officeart/2018/2/layout/IconVerticalSolidList"/>
    <dgm:cxn modelId="{A4A93AC1-716F-4FE1-94AB-5B29A7A2F882}" type="presParOf" srcId="{E174FB21-4407-4B01-88ED-7FAB3D280F41}" destId="{A0D8C61C-E04D-46EB-9021-1FE061E33563}" srcOrd="0" destOrd="0" presId="urn:microsoft.com/office/officeart/2018/2/layout/IconVerticalSolidList"/>
    <dgm:cxn modelId="{66E4A8AE-4D00-416C-A706-ACFB356CFC9E}" type="presParOf" srcId="{E174FB21-4407-4B01-88ED-7FAB3D280F41}" destId="{0CFA461D-4E04-4E89-943F-ADDFF78CB1A6}" srcOrd="1" destOrd="0" presId="urn:microsoft.com/office/officeart/2018/2/layout/IconVerticalSolidList"/>
    <dgm:cxn modelId="{7D605C56-6694-4D0C-BAAC-84280DB1177F}" type="presParOf" srcId="{E174FB21-4407-4B01-88ED-7FAB3D280F41}" destId="{F130C8EE-65B3-4A6B-ADF3-52A424DC8AA8}" srcOrd="2" destOrd="0" presId="urn:microsoft.com/office/officeart/2018/2/layout/IconVerticalSolidList"/>
    <dgm:cxn modelId="{5D5B59ED-155A-42A9-B216-C82024286727}" type="presParOf" srcId="{E174FB21-4407-4B01-88ED-7FAB3D280F41}" destId="{E877ECEF-D69D-4D25-B638-B800C95FBAF3}" srcOrd="3" destOrd="0" presId="urn:microsoft.com/office/officeart/2018/2/layout/IconVerticalSolidList"/>
    <dgm:cxn modelId="{21AAAFBE-5B17-493A-B665-C02BEF13D791}" type="presParOf" srcId="{E174FB21-4407-4B01-88ED-7FAB3D280F41}" destId="{8D779B76-6051-4DAF-AE5D-C36CC2BB03E2}" srcOrd="4" destOrd="0" presId="urn:microsoft.com/office/officeart/2018/2/layout/IconVerticalSolidList"/>
    <dgm:cxn modelId="{D2652FB0-7BB5-402B-AF7C-43A16DDE24F8}" type="presParOf" srcId="{6B0204B4-752C-4BF2-84A3-7D12D50875F0}" destId="{ED030D2C-51E9-4392-8374-7CF4633CDCC5}" srcOrd="3" destOrd="0" presId="urn:microsoft.com/office/officeart/2018/2/layout/IconVerticalSolidList"/>
    <dgm:cxn modelId="{082517E9-B4D0-46E3-BE47-A3ECAFB83A66}" type="presParOf" srcId="{6B0204B4-752C-4BF2-84A3-7D12D50875F0}" destId="{C85807BE-8B77-4132-9050-CB6060800F54}" srcOrd="4" destOrd="0" presId="urn:microsoft.com/office/officeart/2018/2/layout/IconVerticalSolidList"/>
    <dgm:cxn modelId="{98BF0EC5-F911-4A23-8825-A6A98A3ABF08}" type="presParOf" srcId="{C85807BE-8B77-4132-9050-CB6060800F54}" destId="{58CFEBB5-AFD7-421A-90AE-F2BCBB2A81E0}" srcOrd="0" destOrd="0" presId="urn:microsoft.com/office/officeart/2018/2/layout/IconVerticalSolidList"/>
    <dgm:cxn modelId="{2A45BD68-1409-4A99-95C0-21D7E1D7E00C}" type="presParOf" srcId="{C85807BE-8B77-4132-9050-CB6060800F54}" destId="{E5D7927B-CE29-4F34-B8AC-E81A1EAAE8C6}" srcOrd="1" destOrd="0" presId="urn:microsoft.com/office/officeart/2018/2/layout/IconVerticalSolidList"/>
    <dgm:cxn modelId="{56BF16BE-6283-4F79-B56D-71611F5A31D9}" type="presParOf" srcId="{C85807BE-8B77-4132-9050-CB6060800F54}" destId="{A29CB83D-C127-451D-AE6F-D35004B3C5FA}" srcOrd="2" destOrd="0" presId="urn:microsoft.com/office/officeart/2018/2/layout/IconVerticalSolidList"/>
    <dgm:cxn modelId="{89E92A1E-7B20-4AF8-8EB1-8F94ECE550FB}" type="presParOf" srcId="{C85807BE-8B77-4132-9050-CB6060800F54}" destId="{5A8447B2-AB59-4E44-B72A-D329EA392CF3}" srcOrd="3" destOrd="0" presId="urn:microsoft.com/office/officeart/2018/2/layout/IconVerticalSolidList"/>
    <dgm:cxn modelId="{A27636D3-3137-4300-955C-7892E4E7FCAF}" type="presParOf" srcId="{C85807BE-8B77-4132-9050-CB6060800F54}" destId="{ED5D63DF-9E4B-4343-B37D-7108752D429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94B4A-8763-4C6C-91B3-F3F4B173B278}">
      <dsp:nvSpPr>
        <dsp:cNvPr id="0" name=""/>
        <dsp:cNvSpPr/>
      </dsp:nvSpPr>
      <dsp:spPr>
        <a:xfrm>
          <a:off x="1359746" y="1518046"/>
          <a:ext cx="1878983" cy="18789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4809C-321B-4C23-8450-4D0025C10BF7}">
      <dsp:nvSpPr>
        <dsp:cNvPr id="0" name=""/>
        <dsp:cNvSpPr/>
      </dsp:nvSpPr>
      <dsp:spPr>
        <a:xfrm>
          <a:off x="1760185" y="1918485"/>
          <a:ext cx="1078105" cy="1078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7C9BDE-043B-4405-95E0-1FBD0AC1F769}">
      <dsp:nvSpPr>
        <dsp:cNvPr id="0" name=""/>
        <dsp:cNvSpPr/>
      </dsp:nvSpPr>
      <dsp:spPr>
        <a:xfrm>
          <a:off x="759088" y="3982286"/>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Background</a:t>
          </a:r>
          <a:endParaRPr lang="en-US" sz="2400" kern="1200"/>
        </a:p>
      </dsp:txBody>
      <dsp:txXfrm>
        <a:off x="759088" y="3982286"/>
        <a:ext cx="3080300" cy="720000"/>
      </dsp:txXfrm>
    </dsp:sp>
    <dsp:sp modelId="{FDC18344-F5F2-418A-9842-B0A29ED13BD9}">
      <dsp:nvSpPr>
        <dsp:cNvPr id="0" name=""/>
        <dsp:cNvSpPr/>
      </dsp:nvSpPr>
      <dsp:spPr>
        <a:xfrm>
          <a:off x="4979099" y="1518046"/>
          <a:ext cx="1878983" cy="18789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EB99B-6262-4D41-B986-73F41155C110}">
      <dsp:nvSpPr>
        <dsp:cNvPr id="0" name=""/>
        <dsp:cNvSpPr/>
      </dsp:nvSpPr>
      <dsp:spPr>
        <a:xfrm>
          <a:off x="5379538" y="1918485"/>
          <a:ext cx="1078105" cy="1078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9F6051-4D5F-481C-8659-133C7D39272E}">
      <dsp:nvSpPr>
        <dsp:cNvPr id="0" name=""/>
        <dsp:cNvSpPr/>
      </dsp:nvSpPr>
      <dsp:spPr>
        <a:xfrm>
          <a:off x="4378440" y="3982286"/>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Introduction</a:t>
          </a:r>
          <a:endParaRPr lang="en-US" sz="2400" kern="1200"/>
        </a:p>
      </dsp:txBody>
      <dsp:txXfrm>
        <a:off x="4378440" y="3982286"/>
        <a:ext cx="3080300" cy="720000"/>
      </dsp:txXfrm>
    </dsp:sp>
    <dsp:sp modelId="{15868426-C7AE-4F7B-AB8D-6AA256C993C3}">
      <dsp:nvSpPr>
        <dsp:cNvPr id="0" name=""/>
        <dsp:cNvSpPr/>
      </dsp:nvSpPr>
      <dsp:spPr>
        <a:xfrm>
          <a:off x="8598451" y="1518046"/>
          <a:ext cx="1878983" cy="18789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94F86-C5DA-415B-80B9-5074C99E4B2C}">
      <dsp:nvSpPr>
        <dsp:cNvPr id="0" name=""/>
        <dsp:cNvSpPr/>
      </dsp:nvSpPr>
      <dsp:spPr>
        <a:xfrm>
          <a:off x="8998890" y="1918485"/>
          <a:ext cx="1078105" cy="1078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DECC0A-6D59-4972-BB98-87CD76AA9BA4}">
      <dsp:nvSpPr>
        <dsp:cNvPr id="0" name=""/>
        <dsp:cNvSpPr/>
      </dsp:nvSpPr>
      <dsp:spPr>
        <a:xfrm>
          <a:off x="7997793" y="3982286"/>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Aims &amp; Hypotheses</a:t>
          </a:r>
          <a:r>
            <a:rPr lang="en-US" sz="2400" kern="1200"/>
            <a:t> </a:t>
          </a:r>
        </a:p>
      </dsp:txBody>
      <dsp:txXfrm>
        <a:off x="7997793" y="3982286"/>
        <a:ext cx="3080300" cy="720000"/>
      </dsp:txXfrm>
    </dsp:sp>
    <dsp:sp modelId="{34B27D23-B2D6-4102-A0D4-4F3FFF154489}">
      <dsp:nvSpPr>
        <dsp:cNvPr id="0" name=""/>
        <dsp:cNvSpPr/>
      </dsp:nvSpPr>
      <dsp:spPr>
        <a:xfrm>
          <a:off x="12217804" y="1518046"/>
          <a:ext cx="1878983" cy="18789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B80D2-6DA2-4DE3-AD93-6EC8CE90111E}">
      <dsp:nvSpPr>
        <dsp:cNvPr id="0" name=""/>
        <dsp:cNvSpPr/>
      </dsp:nvSpPr>
      <dsp:spPr>
        <a:xfrm>
          <a:off x="12618243" y="1918485"/>
          <a:ext cx="1078105" cy="1078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6A8596-FC3D-4AAC-9347-F01CAA54F06E}">
      <dsp:nvSpPr>
        <dsp:cNvPr id="0" name=""/>
        <dsp:cNvSpPr/>
      </dsp:nvSpPr>
      <dsp:spPr>
        <a:xfrm>
          <a:off x="11617145" y="3982286"/>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Methodology</a:t>
          </a:r>
          <a:endParaRPr lang="en-US" sz="2400" kern="1200"/>
        </a:p>
      </dsp:txBody>
      <dsp:txXfrm>
        <a:off x="11617145" y="3982286"/>
        <a:ext cx="3080300" cy="720000"/>
      </dsp:txXfrm>
    </dsp:sp>
    <dsp:sp modelId="{F4FF2AC5-4652-4587-80B5-818CD9D17D4C}">
      <dsp:nvSpPr>
        <dsp:cNvPr id="0" name=""/>
        <dsp:cNvSpPr/>
      </dsp:nvSpPr>
      <dsp:spPr>
        <a:xfrm>
          <a:off x="3169422" y="5472361"/>
          <a:ext cx="1878983" cy="18789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39B96-3100-4FAD-AE03-6952D12404D4}">
      <dsp:nvSpPr>
        <dsp:cNvPr id="0" name=""/>
        <dsp:cNvSpPr/>
      </dsp:nvSpPr>
      <dsp:spPr>
        <a:xfrm>
          <a:off x="3569861" y="5872800"/>
          <a:ext cx="1078105" cy="10781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4BCC69-707A-4DF0-B606-32E82BAB5277}">
      <dsp:nvSpPr>
        <dsp:cNvPr id="0" name=""/>
        <dsp:cNvSpPr/>
      </dsp:nvSpPr>
      <dsp:spPr>
        <a:xfrm>
          <a:off x="2568764" y="7936601"/>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dirty="0" err="1"/>
            <a:t>PrelimINARY</a:t>
          </a:r>
          <a:r>
            <a:rPr lang="en-GB" sz="2400" kern="1200" dirty="0"/>
            <a:t> Findings</a:t>
          </a:r>
          <a:endParaRPr lang="en-US" sz="2400" kern="1200" dirty="0"/>
        </a:p>
      </dsp:txBody>
      <dsp:txXfrm>
        <a:off x="2568764" y="7936601"/>
        <a:ext cx="3080300" cy="720000"/>
      </dsp:txXfrm>
    </dsp:sp>
    <dsp:sp modelId="{5F18B3A9-2C95-4ED1-AE1A-80609D5BBBEE}">
      <dsp:nvSpPr>
        <dsp:cNvPr id="0" name=""/>
        <dsp:cNvSpPr/>
      </dsp:nvSpPr>
      <dsp:spPr>
        <a:xfrm>
          <a:off x="6788775" y="5472361"/>
          <a:ext cx="1878983" cy="18789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23943-C6F5-4F42-9A3C-9F05B119896B}">
      <dsp:nvSpPr>
        <dsp:cNvPr id="0" name=""/>
        <dsp:cNvSpPr/>
      </dsp:nvSpPr>
      <dsp:spPr>
        <a:xfrm>
          <a:off x="7189214" y="5872800"/>
          <a:ext cx="1078105" cy="10781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3D40DF-1617-4A17-B000-B99B9C1BCF5F}">
      <dsp:nvSpPr>
        <dsp:cNvPr id="0" name=""/>
        <dsp:cNvSpPr/>
      </dsp:nvSpPr>
      <dsp:spPr>
        <a:xfrm>
          <a:off x="6188116" y="7936601"/>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Current Conclusions</a:t>
          </a:r>
          <a:endParaRPr lang="en-US" sz="2400" kern="1200"/>
        </a:p>
      </dsp:txBody>
      <dsp:txXfrm>
        <a:off x="6188116" y="7936601"/>
        <a:ext cx="3080300" cy="720000"/>
      </dsp:txXfrm>
    </dsp:sp>
    <dsp:sp modelId="{634CB664-5F4B-4825-A8F9-5E7D912266EF}">
      <dsp:nvSpPr>
        <dsp:cNvPr id="0" name=""/>
        <dsp:cNvSpPr/>
      </dsp:nvSpPr>
      <dsp:spPr>
        <a:xfrm>
          <a:off x="10408128" y="5472361"/>
          <a:ext cx="1878983" cy="18789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81A8E-4596-4AB9-87DB-B38393F4D379}">
      <dsp:nvSpPr>
        <dsp:cNvPr id="0" name=""/>
        <dsp:cNvSpPr/>
      </dsp:nvSpPr>
      <dsp:spPr>
        <a:xfrm>
          <a:off x="10808567" y="5872800"/>
          <a:ext cx="1078105" cy="107810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3936B-1027-4CD2-9BAE-B28DF1C7A037}">
      <dsp:nvSpPr>
        <dsp:cNvPr id="0" name=""/>
        <dsp:cNvSpPr/>
      </dsp:nvSpPr>
      <dsp:spPr>
        <a:xfrm>
          <a:off x="9807469" y="7936601"/>
          <a:ext cx="3080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Questions</a:t>
          </a:r>
          <a:endParaRPr lang="en-US" sz="2400" kern="1200"/>
        </a:p>
      </dsp:txBody>
      <dsp:txXfrm>
        <a:off x="9807469" y="7936601"/>
        <a:ext cx="3080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A676D-3573-407C-93FC-A826FCDDFB7E}">
      <dsp:nvSpPr>
        <dsp:cNvPr id="0" name=""/>
        <dsp:cNvSpPr/>
      </dsp:nvSpPr>
      <dsp:spPr>
        <a:xfrm>
          <a:off x="0" y="2429972"/>
          <a:ext cx="14104972" cy="232796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94703" tIns="520700" rIns="1094703"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A form of conservation coined by Frans Vera (2000) &amp; popularised by George Monbiot (2014).</a:t>
          </a:r>
          <a:endParaRPr lang="en-US" sz="2500" kern="1200" dirty="0"/>
        </a:p>
        <a:p>
          <a:pPr marL="228600" lvl="1" indent="-228600" algn="l" defTabSz="1111250">
            <a:lnSpc>
              <a:spcPct val="90000"/>
            </a:lnSpc>
            <a:spcBef>
              <a:spcPct val="0"/>
            </a:spcBef>
            <a:spcAft>
              <a:spcPct val="15000"/>
            </a:spcAft>
            <a:buChar char="•"/>
          </a:pPr>
          <a:r>
            <a:rPr lang="en-GB" sz="2500" kern="1200"/>
            <a:t>Definition</a:t>
          </a:r>
          <a:r>
            <a:rPr lang="en-GB" sz="2500" b="1" kern="1200"/>
            <a:t>: “restore (an area of land) to its natural uncultivated state” – Rewilding Britain</a:t>
          </a:r>
          <a:endParaRPr lang="en-US" sz="2500" kern="1200"/>
        </a:p>
      </dsp:txBody>
      <dsp:txXfrm>
        <a:off x="0" y="2429972"/>
        <a:ext cx="14104972" cy="2327960"/>
      </dsp:txXfrm>
    </dsp:sp>
    <dsp:sp modelId="{24E934B0-1AF6-469C-A940-99A9EA885F87}">
      <dsp:nvSpPr>
        <dsp:cNvPr id="0" name=""/>
        <dsp:cNvSpPr/>
      </dsp:nvSpPr>
      <dsp:spPr>
        <a:xfrm>
          <a:off x="705248" y="2060972"/>
          <a:ext cx="9873480" cy="738000"/>
        </a:xfrm>
        <a:prstGeom prst="round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73194" tIns="0" rIns="373194" bIns="0" numCol="1" spcCol="1270" anchor="ctr" anchorCtr="0">
          <a:noAutofit/>
        </a:bodyPr>
        <a:lstStyle/>
        <a:p>
          <a:pPr marL="0" lvl="0" indent="0" algn="l" defTabSz="1111250">
            <a:lnSpc>
              <a:spcPct val="90000"/>
            </a:lnSpc>
            <a:spcBef>
              <a:spcPct val="0"/>
            </a:spcBef>
            <a:spcAft>
              <a:spcPct val="35000"/>
            </a:spcAft>
            <a:buNone/>
            <a:defRPr b="1"/>
          </a:pPr>
          <a:r>
            <a:rPr lang="en-GB" sz="2500" kern="1200"/>
            <a:t>What is Rewilding?</a:t>
          </a:r>
          <a:endParaRPr lang="en-US" sz="2500" kern="1200"/>
        </a:p>
      </dsp:txBody>
      <dsp:txXfrm>
        <a:off x="741274" y="2096998"/>
        <a:ext cx="9801428" cy="665948"/>
      </dsp:txXfrm>
    </dsp:sp>
    <dsp:sp modelId="{3F3C092F-8993-4339-8A4E-4ED1D4B0E2B6}">
      <dsp:nvSpPr>
        <dsp:cNvPr id="0" name=""/>
        <dsp:cNvSpPr/>
      </dsp:nvSpPr>
      <dsp:spPr>
        <a:xfrm>
          <a:off x="0" y="5261932"/>
          <a:ext cx="14104972" cy="1417500"/>
        </a:xfrm>
        <a:prstGeom prst="rect">
          <a:avLst/>
        </a:prstGeom>
        <a:solidFill>
          <a:schemeClr val="lt1">
            <a:alpha val="90000"/>
            <a:hueOff val="0"/>
            <a:satOff val="0"/>
            <a:lumOff val="0"/>
            <a:alphaOff val="0"/>
          </a:schemeClr>
        </a:solidFill>
        <a:ln w="10795" cap="flat" cmpd="sng" algn="ctr">
          <a:solidFill>
            <a:schemeClr val="accent5">
              <a:hueOff val="5589159"/>
              <a:satOff val="-4817"/>
              <a:lumOff val="6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94703" tIns="520700" rIns="1094703"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An experiment performed in Amsterdam (“</a:t>
          </a:r>
          <a:r>
            <a:rPr lang="en-GB" sz="2500" kern="1200" dirty="0" err="1"/>
            <a:t>Oostvaardersplassen</a:t>
          </a:r>
          <a:r>
            <a:rPr lang="en-GB" sz="2500" kern="1200" dirty="0"/>
            <a:t>”) where they allowed nature to take over the previous industrial zone </a:t>
          </a:r>
          <a:endParaRPr lang="en-US" sz="2500" kern="1200" dirty="0"/>
        </a:p>
      </dsp:txBody>
      <dsp:txXfrm>
        <a:off x="0" y="5261932"/>
        <a:ext cx="14104972" cy="1417500"/>
      </dsp:txXfrm>
    </dsp:sp>
    <dsp:sp modelId="{36FE8E5F-7009-4264-ADE2-3CDBCAF8E81B}">
      <dsp:nvSpPr>
        <dsp:cNvPr id="0" name=""/>
        <dsp:cNvSpPr/>
      </dsp:nvSpPr>
      <dsp:spPr>
        <a:xfrm>
          <a:off x="705248" y="4892932"/>
          <a:ext cx="9873480" cy="738000"/>
        </a:xfrm>
        <a:prstGeom prst="roundRect">
          <a:avLst/>
        </a:prstGeom>
        <a:solidFill>
          <a:schemeClr val="accent5">
            <a:hueOff val="5589159"/>
            <a:satOff val="-4817"/>
            <a:lumOff val="6373"/>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73194" tIns="0" rIns="373194" bIns="0" numCol="1" spcCol="1270" anchor="ctr" anchorCtr="0">
          <a:noAutofit/>
        </a:bodyPr>
        <a:lstStyle/>
        <a:p>
          <a:pPr marL="0" lvl="0" indent="0" algn="l" defTabSz="1111250">
            <a:lnSpc>
              <a:spcPct val="90000"/>
            </a:lnSpc>
            <a:spcBef>
              <a:spcPct val="0"/>
            </a:spcBef>
            <a:spcAft>
              <a:spcPct val="35000"/>
            </a:spcAft>
            <a:buNone/>
            <a:defRPr b="1"/>
          </a:pPr>
          <a:r>
            <a:rPr lang="en-US" sz="2500" kern="1200"/>
            <a:t>How did it originate</a:t>
          </a:r>
          <a:r>
            <a:rPr lang="en-GB" sz="2500" kern="1200"/>
            <a:t>?</a:t>
          </a:r>
          <a:endParaRPr lang="en-US" sz="2500" kern="1200"/>
        </a:p>
      </dsp:txBody>
      <dsp:txXfrm>
        <a:off x="741274" y="4928958"/>
        <a:ext cx="9801428" cy="665948"/>
      </dsp:txXfrm>
    </dsp:sp>
    <dsp:sp modelId="{83EB7DC2-22A6-4644-BB77-40DA9FE4C3F6}">
      <dsp:nvSpPr>
        <dsp:cNvPr id="0" name=""/>
        <dsp:cNvSpPr/>
      </dsp:nvSpPr>
      <dsp:spPr>
        <a:xfrm>
          <a:off x="0" y="7183432"/>
          <a:ext cx="14104972" cy="1417500"/>
        </a:xfrm>
        <a:prstGeom prst="rect">
          <a:avLst/>
        </a:prstGeom>
        <a:solidFill>
          <a:schemeClr val="lt1">
            <a:alpha val="90000"/>
            <a:hueOff val="0"/>
            <a:satOff val="0"/>
            <a:lumOff val="0"/>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94703" tIns="520700" rIns="1094703"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a:t>Knepp Estate was previously a dairy farm that failed and was turned into a rewilding site. It’s become a pioneering example for other land owners across the country</a:t>
          </a:r>
          <a:endParaRPr lang="en-US" sz="2500" kern="1200"/>
        </a:p>
      </dsp:txBody>
      <dsp:txXfrm>
        <a:off x="0" y="7183432"/>
        <a:ext cx="14104972" cy="1417500"/>
      </dsp:txXfrm>
    </dsp:sp>
    <dsp:sp modelId="{D90EF291-8342-499D-AADF-734502690655}">
      <dsp:nvSpPr>
        <dsp:cNvPr id="0" name=""/>
        <dsp:cNvSpPr/>
      </dsp:nvSpPr>
      <dsp:spPr>
        <a:xfrm>
          <a:off x="705248" y="6814432"/>
          <a:ext cx="9873480" cy="738000"/>
        </a:xfrm>
        <a:prstGeom prst="roundRect">
          <a:avLst/>
        </a:prstGeom>
        <a:solidFill>
          <a:schemeClr val="accent5">
            <a:hueOff val="11178319"/>
            <a:satOff val="-9634"/>
            <a:lumOff val="12746"/>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73194" tIns="0" rIns="373194" bIns="0" numCol="1" spcCol="1270" anchor="ctr" anchorCtr="0">
          <a:noAutofit/>
        </a:bodyPr>
        <a:lstStyle/>
        <a:p>
          <a:pPr marL="0" lvl="0" indent="0" algn="l" defTabSz="1111250">
            <a:lnSpc>
              <a:spcPct val="90000"/>
            </a:lnSpc>
            <a:spcBef>
              <a:spcPct val="0"/>
            </a:spcBef>
            <a:spcAft>
              <a:spcPct val="35000"/>
            </a:spcAft>
            <a:buNone/>
            <a:defRPr b="1"/>
          </a:pPr>
          <a:r>
            <a:rPr lang="en-US" sz="2500" kern="1200"/>
            <a:t>What are the main features of the field that pertain to your study</a:t>
          </a:r>
        </a:p>
      </dsp:txBody>
      <dsp:txXfrm>
        <a:off x="741274" y="6850458"/>
        <a:ext cx="980142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96672-AD59-42E9-A46E-00F3BCEBAB81}">
      <dsp:nvSpPr>
        <dsp:cNvPr id="0" name=""/>
        <dsp:cNvSpPr/>
      </dsp:nvSpPr>
      <dsp:spPr>
        <a:xfrm>
          <a:off x="171160" y="356229"/>
          <a:ext cx="2000936" cy="20009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ED19C3-100F-4A01-AFDD-60F5EF6BFA5C}">
      <dsp:nvSpPr>
        <dsp:cNvPr id="0" name=""/>
        <dsp:cNvSpPr/>
      </dsp:nvSpPr>
      <dsp:spPr>
        <a:xfrm>
          <a:off x="591356" y="776426"/>
          <a:ext cx="1160542" cy="1160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2E00-95BE-410E-B52F-D938221836A9}">
      <dsp:nvSpPr>
        <dsp:cNvPr id="0" name=""/>
        <dsp:cNvSpPr/>
      </dsp:nvSpPr>
      <dsp:spPr>
        <a:xfrm>
          <a:off x="2600868" y="356229"/>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Beavers were hunted to extinction in the 16</a:t>
          </a:r>
          <a:r>
            <a:rPr lang="en-US" sz="2400" kern="1200" baseline="30000"/>
            <a:t>th</a:t>
          </a:r>
          <a:r>
            <a:rPr lang="en-US" sz="2400" kern="1200"/>
            <a:t> century.</a:t>
          </a:r>
        </a:p>
      </dsp:txBody>
      <dsp:txXfrm>
        <a:off x="2600868" y="356229"/>
        <a:ext cx="4716492" cy="2000936"/>
      </dsp:txXfrm>
    </dsp:sp>
    <dsp:sp modelId="{3A33CB2B-DE8D-4D3C-A9D8-3482AD932F74}">
      <dsp:nvSpPr>
        <dsp:cNvPr id="0" name=""/>
        <dsp:cNvSpPr/>
      </dsp:nvSpPr>
      <dsp:spPr>
        <a:xfrm>
          <a:off x="8139173" y="356229"/>
          <a:ext cx="2000936" cy="20009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729266-1E28-495B-8483-8C0FCB7B3F95}">
      <dsp:nvSpPr>
        <dsp:cNvPr id="0" name=""/>
        <dsp:cNvSpPr/>
      </dsp:nvSpPr>
      <dsp:spPr>
        <a:xfrm>
          <a:off x="8559370" y="776426"/>
          <a:ext cx="1160542" cy="1160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B0A615-FDD4-45C9-AC37-A285811A43AA}">
      <dsp:nvSpPr>
        <dsp:cNvPr id="0" name=""/>
        <dsp:cNvSpPr/>
      </dsp:nvSpPr>
      <dsp:spPr>
        <a:xfrm>
          <a:off x="10568881" y="356229"/>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Reduce downstream flooding </a:t>
          </a:r>
        </a:p>
      </dsp:txBody>
      <dsp:txXfrm>
        <a:off x="10568881" y="356229"/>
        <a:ext cx="4716492" cy="2000936"/>
      </dsp:txXfrm>
    </dsp:sp>
    <dsp:sp modelId="{8DB2B51C-D8F5-4942-BE24-166B32A0F33C}">
      <dsp:nvSpPr>
        <dsp:cNvPr id="0" name=""/>
        <dsp:cNvSpPr/>
      </dsp:nvSpPr>
      <dsp:spPr>
        <a:xfrm>
          <a:off x="171160" y="4086855"/>
          <a:ext cx="2000936" cy="20009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C7F0B-C3DE-4989-A45D-F0901C084B96}">
      <dsp:nvSpPr>
        <dsp:cNvPr id="0" name=""/>
        <dsp:cNvSpPr/>
      </dsp:nvSpPr>
      <dsp:spPr>
        <a:xfrm>
          <a:off x="591356" y="4507052"/>
          <a:ext cx="1160542" cy="1160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BD1D91-A8BE-4F7E-B055-1A7008A6B34D}">
      <dsp:nvSpPr>
        <dsp:cNvPr id="0" name=""/>
        <dsp:cNvSpPr/>
      </dsp:nvSpPr>
      <dsp:spPr>
        <a:xfrm>
          <a:off x="2600868" y="4086855"/>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Increase water retention – creating wetland habitats helping wildlife</a:t>
          </a:r>
        </a:p>
      </dsp:txBody>
      <dsp:txXfrm>
        <a:off x="2600868" y="4086855"/>
        <a:ext cx="4716492" cy="2000936"/>
      </dsp:txXfrm>
    </dsp:sp>
    <dsp:sp modelId="{AD3D3FB5-60A6-4C8C-A60A-ED1E5B12536C}">
      <dsp:nvSpPr>
        <dsp:cNvPr id="0" name=""/>
        <dsp:cNvSpPr/>
      </dsp:nvSpPr>
      <dsp:spPr>
        <a:xfrm>
          <a:off x="8139173" y="4086855"/>
          <a:ext cx="2000936" cy="20009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5BC9CE-4178-4818-8E7F-7F8E7E00F683}">
      <dsp:nvSpPr>
        <dsp:cNvPr id="0" name=""/>
        <dsp:cNvSpPr/>
      </dsp:nvSpPr>
      <dsp:spPr>
        <a:xfrm>
          <a:off x="8559370" y="4507052"/>
          <a:ext cx="1160542" cy="1160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170C23-4DA0-4BB2-BCA0-D2F3706C8BD1}">
      <dsp:nvSpPr>
        <dsp:cNvPr id="0" name=""/>
        <dsp:cNvSpPr/>
      </dsp:nvSpPr>
      <dsp:spPr>
        <a:xfrm>
          <a:off x="10568881" y="4086855"/>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Clean water – better for fish</a:t>
          </a:r>
        </a:p>
      </dsp:txBody>
      <dsp:txXfrm>
        <a:off x="10568881" y="4086855"/>
        <a:ext cx="4716492" cy="2000936"/>
      </dsp:txXfrm>
    </dsp:sp>
    <dsp:sp modelId="{D1CEC539-AF12-43E4-B075-2669B069A84B}">
      <dsp:nvSpPr>
        <dsp:cNvPr id="0" name=""/>
        <dsp:cNvSpPr/>
      </dsp:nvSpPr>
      <dsp:spPr>
        <a:xfrm>
          <a:off x="171160" y="7817482"/>
          <a:ext cx="2000936" cy="200093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D3A93-C8B2-40C5-B394-AAFBEFFBD323}">
      <dsp:nvSpPr>
        <dsp:cNvPr id="0" name=""/>
        <dsp:cNvSpPr/>
      </dsp:nvSpPr>
      <dsp:spPr>
        <a:xfrm>
          <a:off x="591356" y="8237678"/>
          <a:ext cx="1160542" cy="11605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BC9E55-EDA0-474B-8C4F-352A8F1BD35A}">
      <dsp:nvSpPr>
        <dsp:cNvPr id="0" name=""/>
        <dsp:cNvSpPr/>
      </dsp:nvSpPr>
      <dsp:spPr>
        <a:xfrm>
          <a:off x="2638977" y="7678177"/>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Beavers are herbivores!</a:t>
          </a:r>
        </a:p>
      </dsp:txBody>
      <dsp:txXfrm>
        <a:off x="2638977" y="7678177"/>
        <a:ext cx="4716492" cy="2000936"/>
      </dsp:txXfrm>
    </dsp:sp>
    <dsp:sp modelId="{4CA93605-4E08-4588-AD05-0C945EFF4940}">
      <dsp:nvSpPr>
        <dsp:cNvPr id="0" name=""/>
        <dsp:cNvSpPr/>
      </dsp:nvSpPr>
      <dsp:spPr>
        <a:xfrm>
          <a:off x="8139173" y="7817482"/>
          <a:ext cx="2000936" cy="20009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3D723-F61B-48BC-B863-E9629A5DA0ED}">
      <dsp:nvSpPr>
        <dsp:cNvPr id="0" name=""/>
        <dsp:cNvSpPr/>
      </dsp:nvSpPr>
      <dsp:spPr>
        <a:xfrm>
          <a:off x="8559370" y="8237678"/>
          <a:ext cx="1160542" cy="11605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951D8-2310-4FF3-9542-BC4E7B8D6587}">
      <dsp:nvSpPr>
        <dsp:cNvPr id="0" name=""/>
        <dsp:cNvSpPr/>
      </dsp:nvSpPr>
      <dsp:spPr>
        <a:xfrm>
          <a:off x="10568881" y="7817482"/>
          <a:ext cx="4716492" cy="200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Reduce siltation, reducing  water pollution</a:t>
          </a:r>
        </a:p>
      </dsp:txBody>
      <dsp:txXfrm>
        <a:off x="10568881" y="7817482"/>
        <a:ext cx="4716492" cy="2000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F7B1D-C142-4E85-8017-D0E046666BDA}">
      <dsp:nvSpPr>
        <dsp:cNvPr id="0" name=""/>
        <dsp:cNvSpPr/>
      </dsp:nvSpPr>
      <dsp:spPr>
        <a:xfrm>
          <a:off x="3091306" y="0"/>
          <a:ext cx="12365227" cy="285503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9920" tIns="725180" rIns="239920" bIns="725180" numCol="1" spcCol="1270" anchor="ctr" anchorCtr="0">
          <a:noAutofit/>
        </a:bodyPr>
        <a:lstStyle/>
        <a:p>
          <a:pPr marL="0" lvl="0" indent="0" algn="l" defTabSz="1422400">
            <a:lnSpc>
              <a:spcPct val="90000"/>
            </a:lnSpc>
            <a:spcBef>
              <a:spcPct val="0"/>
            </a:spcBef>
            <a:spcAft>
              <a:spcPct val="35000"/>
            </a:spcAft>
            <a:buNone/>
          </a:pPr>
          <a:r>
            <a:rPr lang="en-GB" sz="3200" kern="1200" dirty="0"/>
            <a:t>A comparison of  large herbivore behaviours recorded from field and </a:t>
          </a:r>
          <a:r>
            <a:rPr lang="en-GB" sz="3200" kern="1200" dirty="0" err="1"/>
            <a:t>lagg</a:t>
          </a:r>
          <a:r>
            <a:rPr lang="en-GB" sz="3200" kern="1200" dirty="0"/>
            <a:t> sites with the use of camera traps.</a:t>
          </a:r>
        </a:p>
        <a:p>
          <a:pPr marL="0" lvl="0" indent="0" algn="l" defTabSz="1422400">
            <a:lnSpc>
              <a:spcPct val="90000"/>
            </a:lnSpc>
            <a:spcBef>
              <a:spcPct val="0"/>
            </a:spcBef>
            <a:spcAft>
              <a:spcPct val="35000"/>
            </a:spcAft>
            <a:buNone/>
          </a:pPr>
          <a:r>
            <a:rPr lang="en-GB" sz="3200" kern="1200" dirty="0"/>
            <a:t>- Longhorn Cows              - Red Deer                    - Tamworth Pigs</a:t>
          </a:r>
        </a:p>
        <a:p>
          <a:pPr marL="0" lvl="0" indent="0" algn="l" defTabSz="1422400">
            <a:lnSpc>
              <a:spcPct val="90000"/>
            </a:lnSpc>
            <a:spcBef>
              <a:spcPct val="0"/>
            </a:spcBef>
            <a:spcAft>
              <a:spcPct val="35000"/>
            </a:spcAft>
            <a:buNone/>
          </a:pPr>
          <a:r>
            <a:rPr lang="en-GB" sz="3200" kern="1200" dirty="0"/>
            <a:t>- Roe  Deer                          - Fallow Deer</a:t>
          </a:r>
        </a:p>
        <a:p>
          <a:pPr marL="0" lvl="0" indent="0" algn="l" defTabSz="1422400">
            <a:lnSpc>
              <a:spcPct val="90000"/>
            </a:lnSpc>
            <a:spcBef>
              <a:spcPct val="0"/>
            </a:spcBef>
            <a:spcAft>
              <a:spcPct val="35000"/>
            </a:spcAft>
            <a:buNone/>
          </a:pPr>
          <a:endParaRPr lang="en-GB" sz="3200" kern="1200" dirty="0"/>
        </a:p>
      </dsp:txBody>
      <dsp:txXfrm>
        <a:off x="3091306" y="0"/>
        <a:ext cx="12365227" cy="2855037"/>
      </dsp:txXfrm>
    </dsp:sp>
    <dsp:sp modelId="{3DEECD1B-4B94-4A2C-9EAE-F05C33185A4E}">
      <dsp:nvSpPr>
        <dsp:cNvPr id="0" name=""/>
        <dsp:cNvSpPr/>
      </dsp:nvSpPr>
      <dsp:spPr>
        <a:xfrm>
          <a:off x="0" y="0"/>
          <a:ext cx="3091306" cy="2855037"/>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82" tIns="282014" rIns="163582" bIns="282014" numCol="1" spcCol="1270" anchor="ctr" anchorCtr="0">
          <a:noAutofit/>
        </a:bodyPr>
        <a:lstStyle/>
        <a:p>
          <a:pPr marL="0" lvl="0" indent="0" algn="ctr" defTabSz="1955800">
            <a:lnSpc>
              <a:spcPct val="90000"/>
            </a:lnSpc>
            <a:spcBef>
              <a:spcPct val="0"/>
            </a:spcBef>
            <a:spcAft>
              <a:spcPct val="35000"/>
            </a:spcAft>
            <a:buNone/>
          </a:pPr>
          <a:r>
            <a:rPr lang="en-GB" sz="4400" kern="1200" dirty="0"/>
            <a:t>Who &amp; What?</a:t>
          </a:r>
          <a:endParaRPr lang="en-US" sz="4400" kern="1200" dirty="0"/>
        </a:p>
      </dsp:txBody>
      <dsp:txXfrm>
        <a:off x="0" y="0"/>
        <a:ext cx="3091306" cy="2855037"/>
      </dsp:txXfrm>
    </dsp:sp>
    <dsp:sp modelId="{28AF9184-12A2-41AA-8229-26E51F9A0E80}">
      <dsp:nvSpPr>
        <dsp:cNvPr id="0" name=""/>
        <dsp:cNvSpPr/>
      </dsp:nvSpPr>
      <dsp:spPr>
        <a:xfrm>
          <a:off x="3091306" y="3031851"/>
          <a:ext cx="12365227" cy="285503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9920" tIns="725180" rIns="239920" bIns="725180" numCol="1" spcCol="1270" anchor="ctr" anchorCtr="0">
          <a:noAutofit/>
        </a:bodyPr>
        <a:lstStyle/>
        <a:p>
          <a:pPr marL="0" lvl="0" indent="0" algn="l" defTabSz="1422400">
            <a:lnSpc>
              <a:spcPct val="90000"/>
            </a:lnSpc>
            <a:spcBef>
              <a:spcPct val="0"/>
            </a:spcBef>
            <a:spcAft>
              <a:spcPct val="35000"/>
            </a:spcAft>
            <a:buNone/>
          </a:pPr>
          <a:r>
            <a:rPr lang="en-GB" sz="3200" kern="1200" dirty="0"/>
            <a:t>Randomly selected field and </a:t>
          </a:r>
          <a:r>
            <a:rPr lang="en-GB" sz="3200" kern="1200" dirty="0" err="1"/>
            <a:t>lagg</a:t>
          </a:r>
          <a:r>
            <a:rPr lang="en-GB" sz="3200" kern="1200" dirty="0"/>
            <a:t> sites in the southern block of </a:t>
          </a:r>
          <a:r>
            <a:rPr lang="en-GB" sz="3200" kern="1200" dirty="0" err="1"/>
            <a:t>Knepp</a:t>
          </a:r>
          <a:r>
            <a:rPr lang="en-GB" sz="3200" kern="1200" dirty="0"/>
            <a:t> for two weeks June – July 2019.</a:t>
          </a:r>
          <a:endParaRPr lang="en-US" sz="3200" kern="1200" dirty="0"/>
        </a:p>
      </dsp:txBody>
      <dsp:txXfrm>
        <a:off x="3091306" y="3031851"/>
        <a:ext cx="12365227" cy="2855037"/>
      </dsp:txXfrm>
    </dsp:sp>
    <dsp:sp modelId="{CC88CA03-B860-4ED2-8B50-AC0C2E693853}">
      <dsp:nvSpPr>
        <dsp:cNvPr id="0" name=""/>
        <dsp:cNvSpPr/>
      </dsp:nvSpPr>
      <dsp:spPr>
        <a:xfrm>
          <a:off x="0" y="3031851"/>
          <a:ext cx="3091306" cy="2855037"/>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82" tIns="282014" rIns="163582" bIns="282014" numCol="1" spcCol="1270" anchor="ctr" anchorCtr="0">
          <a:noAutofit/>
        </a:bodyPr>
        <a:lstStyle/>
        <a:p>
          <a:pPr marL="0" lvl="0" indent="0" algn="ctr" defTabSz="1955800">
            <a:lnSpc>
              <a:spcPct val="90000"/>
            </a:lnSpc>
            <a:spcBef>
              <a:spcPct val="0"/>
            </a:spcBef>
            <a:spcAft>
              <a:spcPct val="35000"/>
            </a:spcAft>
            <a:buNone/>
          </a:pPr>
          <a:r>
            <a:rPr lang="en-GB" sz="4400" kern="1200" dirty="0"/>
            <a:t>Where &amp; When?</a:t>
          </a:r>
          <a:endParaRPr lang="en-US" sz="4400" kern="1200" dirty="0"/>
        </a:p>
      </dsp:txBody>
      <dsp:txXfrm>
        <a:off x="0" y="3031851"/>
        <a:ext cx="3091306" cy="2855037"/>
      </dsp:txXfrm>
    </dsp:sp>
    <dsp:sp modelId="{A595211C-5EEE-417C-8016-A90C6E00544F}">
      <dsp:nvSpPr>
        <dsp:cNvPr id="0" name=""/>
        <dsp:cNvSpPr/>
      </dsp:nvSpPr>
      <dsp:spPr>
        <a:xfrm>
          <a:off x="3091306" y="6058192"/>
          <a:ext cx="12365227" cy="2855037"/>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9920" tIns="725180" rIns="239920" bIns="725180" numCol="1" spcCol="1270" anchor="ctr" anchorCtr="0">
          <a:noAutofit/>
        </a:bodyPr>
        <a:lstStyle/>
        <a:p>
          <a:pPr marL="0" lvl="0" indent="0" algn="l" defTabSz="1422400">
            <a:lnSpc>
              <a:spcPct val="90000"/>
            </a:lnSpc>
            <a:spcBef>
              <a:spcPct val="0"/>
            </a:spcBef>
            <a:spcAft>
              <a:spcPct val="35000"/>
            </a:spcAft>
            <a:buNone/>
          </a:pPr>
          <a:r>
            <a:rPr lang="en-GB" sz="3200" kern="1200" dirty="0"/>
            <a:t>Weather varied a lot during data-collection so plant observations were used to determine wetland sites.</a:t>
          </a:r>
        </a:p>
        <a:p>
          <a:pPr marL="0" lvl="0" indent="0" algn="l" defTabSz="1422400">
            <a:lnSpc>
              <a:spcPct val="90000"/>
            </a:lnSpc>
            <a:spcBef>
              <a:spcPct val="0"/>
            </a:spcBef>
            <a:spcAft>
              <a:spcPct val="35000"/>
            </a:spcAft>
            <a:buNone/>
          </a:pPr>
          <a:r>
            <a:rPr lang="en-GB" sz="3200" kern="1200" dirty="0"/>
            <a:t>Drone data was also collected to look at vegetation height.</a:t>
          </a:r>
        </a:p>
      </dsp:txBody>
      <dsp:txXfrm>
        <a:off x="3091306" y="6058192"/>
        <a:ext cx="12365227" cy="2855037"/>
      </dsp:txXfrm>
    </dsp:sp>
    <dsp:sp modelId="{52FCB45F-560F-4913-8EFB-4EEB582E02A9}">
      <dsp:nvSpPr>
        <dsp:cNvPr id="0" name=""/>
        <dsp:cNvSpPr/>
      </dsp:nvSpPr>
      <dsp:spPr>
        <a:xfrm>
          <a:off x="0" y="6058192"/>
          <a:ext cx="3091306" cy="2855037"/>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82" tIns="282014" rIns="163582" bIns="282014" numCol="1" spcCol="1270" anchor="ctr" anchorCtr="0">
          <a:noAutofit/>
        </a:bodyPr>
        <a:lstStyle/>
        <a:p>
          <a:pPr marL="0" lvl="0" indent="0" algn="ctr" defTabSz="1955800">
            <a:lnSpc>
              <a:spcPct val="90000"/>
            </a:lnSpc>
            <a:spcBef>
              <a:spcPct val="0"/>
            </a:spcBef>
            <a:spcAft>
              <a:spcPct val="35000"/>
            </a:spcAft>
            <a:buNone/>
          </a:pPr>
          <a:r>
            <a:rPr lang="en-GB" sz="4400" kern="1200" dirty="0"/>
            <a:t>Soil Moisture?</a:t>
          </a:r>
          <a:endParaRPr lang="en-US" sz="4400" kern="1200" dirty="0"/>
        </a:p>
      </dsp:txBody>
      <dsp:txXfrm>
        <a:off x="0" y="6058192"/>
        <a:ext cx="3091306" cy="2855037"/>
      </dsp:txXfrm>
    </dsp:sp>
    <dsp:sp modelId="{84E1DAC9-2D3A-4C5A-BF46-251A65DA1B39}">
      <dsp:nvSpPr>
        <dsp:cNvPr id="0" name=""/>
        <dsp:cNvSpPr/>
      </dsp:nvSpPr>
      <dsp:spPr>
        <a:xfrm>
          <a:off x="3284513" y="9090044"/>
          <a:ext cx="12172020" cy="2855037"/>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6171" tIns="725180" rIns="236171" bIns="725180" numCol="1" spcCol="1270" anchor="t" anchorCtr="0">
          <a:noAutofit/>
        </a:bodyPr>
        <a:lstStyle/>
        <a:p>
          <a:pPr marL="0" lvl="0" indent="0" algn="l" defTabSz="1422400">
            <a:lnSpc>
              <a:spcPct val="90000"/>
            </a:lnSpc>
            <a:spcBef>
              <a:spcPct val="0"/>
            </a:spcBef>
            <a:spcAft>
              <a:spcPct val="35000"/>
            </a:spcAft>
            <a:buNone/>
          </a:pPr>
          <a:r>
            <a:rPr lang="en-GB" sz="3200" kern="1200" dirty="0"/>
            <a:t>Any trends found should be a good indicator of what could happen with large herbivore eating habits if the soil moisture levels increase or decrease</a:t>
          </a:r>
          <a:endParaRPr lang="en-US" sz="3200" kern="1200" dirty="0"/>
        </a:p>
        <a:p>
          <a:pPr marL="228600" lvl="1" indent="-228600" algn="l" defTabSz="1066800">
            <a:lnSpc>
              <a:spcPct val="90000"/>
            </a:lnSpc>
            <a:spcBef>
              <a:spcPct val="0"/>
            </a:spcBef>
            <a:spcAft>
              <a:spcPct val="15000"/>
            </a:spcAft>
            <a:buChar char="•"/>
          </a:pPr>
          <a:r>
            <a:rPr lang="en-GB" sz="2400" kern="1200" dirty="0"/>
            <a:t>I.e. graze/browse more in one area than another, effects on plant diversity &amp; insect populations</a:t>
          </a:r>
          <a:endParaRPr lang="en-US" sz="2400" kern="1200" dirty="0"/>
        </a:p>
      </dsp:txBody>
      <dsp:txXfrm>
        <a:off x="3284513" y="9090044"/>
        <a:ext cx="12172020" cy="2855037"/>
      </dsp:txXfrm>
    </dsp:sp>
    <dsp:sp modelId="{BCB902B7-D51D-4E4E-84C3-3FB980ABBF2B}">
      <dsp:nvSpPr>
        <dsp:cNvPr id="0" name=""/>
        <dsp:cNvSpPr/>
      </dsp:nvSpPr>
      <dsp:spPr>
        <a:xfrm>
          <a:off x="0" y="9084532"/>
          <a:ext cx="3281333" cy="2855037"/>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026" tIns="282014" rIns="161026" bIns="282014" numCol="1" spcCol="1270" anchor="ctr" anchorCtr="0">
          <a:noAutofit/>
        </a:bodyPr>
        <a:lstStyle/>
        <a:p>
          <a:pPr marL="0" lvl="0" indent="0" algn="ctr" defTabSz="1955800">
            <a:lnSpc>
              <a:spcPct val="90000"/>
            </a:lnSpc>
            <a:spcBef>
              <a:spcPct val="0"/>
            </a:spcBef>
            <a:spcAft>
              <a:spcPct val="35000"/>
            </a:spcAft>
            <a:buNone/>
          </a:pPr>
          <a:r>
            <a:rPr lang="en-GB" sz="4400" kern="1200" dirty="0"/>
            <a:t>Interpreting Data?</a:t>
          </a:r>
          <a:endParaRPr lang="en-US" sz="4400" kern="1200" dirty="0"/>
        </a:p>
      </dsp:txBody>
      <dsp:txXfrm>
        <a:off x="0" y="9084532"/>
        <a:ext cx="3281333" cy="28550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11555-3298-4CD2-B179-36A8699387E9}">
      <dsp:nvSpPr>
        <dsp:cNvPr id="0" name=""/>
        <dsp:cNvSpPr/>
      </dsp:nvSpPr>
      <dsp:spPr>
        <a:xfrm>
          <a:off x="0" y="57116"/>
          <a:ext cx="15456534" cy="29395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DB3D1-8BDD-431F-A967-8A9861B0C166}">
      <dsp:nvSpPr>
        <dsp:cNvPr id="0" name=""/>
        <dsp:cNvSpPr/>
      </dsp:nvSpPr>
      <dsp:spPr>
        <a:xfrm>
          <a:off x="397400" y="841344"/>
          <a:ext cx="1619906" cy="1616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501FA2-BF3F-4EE2-B0E1-3FE0B362E23B}">
      <dsp:nvSpPr>
        <dsp:cNvPr id="0" name=""/>
        <dsp:cNvSpPr/>
      </dsp:nvSpPr>
      <dsp:spPr>
        <a:xfrm>
          <a:off x="2019440" y="58535"/>
          <a:ext cx="6955440" cy="294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05" tIns="311405" rIns="311405" bIns="311405" numCol="1" spcCol="1270" anchor="ctr" anchorCtr="0">
          <a:noAutofit/>
        </a:bodyPr>
        <a:lstStyle/>
        <a:p>
          <a:pPr marL="0" lvl="0" indent="0" algn="l" defTabSz="1600200">
            <a:lnSpc>
              <a:spcPct val="100000"/>
            </a:lnSpc>
            <a:spcBef>
              <a:spcPct val="0"/>
            </a:spcBef>
            <a:spcAft>
              <a:spcPct val="35000"/>
            </a:spcAft>
            <a:buNone/>
          </a:pPr>
          <a:r>
            <a:rPr lang="en-GB" sz="3600" kern="1200" dirty="0"/>
            <a:t>Data Analysis</a:t>
          </a:r>
          <a:endParaRPr lang="en-US" sz="3600" kern="1200" dirty="0"/>
        </a:p>
      </dsp:txBody>
      <dsp:txXfrm>
        <a:off x="2019440" y="58535"/>
        <a:ext cx="6955440" cy="2942408"/>
      </dsp:txXfrm>
    </dsp:sp>
    <dsp:sp modelId="{79785E84-7733-4E9F-A4B6-83AB7D36087E}">
      <dsp:nvSpPr>
        <dsp:cNvPr id="0" name=""/>
        <dsp:cNvSpPr/>
      </dsp:nvSpPr>
      <dsp:spPr>
        <a:xfrm>
          <a:off x="5372593" y="72313"/>
          <a:ext cx="9053828" cy="253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875" tIns="267875" rIns="267875" bIns="267875" numCol="1" spcCol="1270" anchor="ctr" anchorCtr="0">
          <a:noAutofit/>
        </a:bodyPr>
        <a:lstStyle/>
        <a:p>
          <a:pPr marL="0" lvl="0" indent="0" algn="l" defTabSz="1066800">
            <a:lnSpc>
              <a:spcPct val="100000"/>
            </a:lnSpc>
            <a:spcBef>
              <a:spcPct val="0"/>
            </a:spcBef>
            <a:spcAft>
              <a:spcPct val="35000"/>
            </a:spcAft>
            <a:buNone/>
          </a:pPr>
          <a:r>
            <a:rPr lang="en-GB" sz="2400" kern="1200" dirty="0"/>
            <a:t>Each individual coded per video into species &amp; behaviour</a:t>
          </a:r>
          <a:endParaRPr lang="en-US" sz="2400" kern="1200" dirty="0"/>
        </a:p>
        <a:p>
          <a:pPr marL="0" lvl="0" indent="0" algn="l" defTabSz="1066800">
            <a:lnSpc>
              <a:spcPct val="100000"/>
            </a:lnSpc>
            <a:spcBef>
              <a:spcPct val="0"/>
            </a:spcBef>
            <a:spcAft>
              <a:spcPct val="35000"/>
            </a:spcAft>
            <a:buNone/>
          </a:pPr>
          <a:r>
            <a:rPr lang="en-GB" sz="2400" kern="1200" dirty="0"/>
            <a:t>1. Drinking + times (secs)          4. Observing                 7. Distance</a:t>
          </a:r>
          <a:endParaRPr lang="en-US" sz="2400" kern="1200" dirty="0"/>
        </a:p>
        <a:p>
          <a:pPr marL="0" lvl="0" indent="0" algn="l" defTabSz="1066800">
            <a:lnSpc>
              <a:spcPct val="100000"/>
            </a:lnSpc>
            <a:spcBef>
              <a:spcPct val="0"/>
            </a:spcBef>
            <a:spcAft>
              <a:spcPct val="35000"/>
            </a:spcAft>
            <a:buNone/>
          </a:pPr>
          <a:r>
            <a:rPr lang="en-GB" sz="2400" kern="1200" dirty="0"/>
            <a:t>2. Grazing + times (secs)            5. Passing Through</a:t>
          </a:r>
          <a:endParaRPr lang="en-US" sz="2400" kern="1200" dirty="0"/>
        </a:p>
        <a:p>
          <a:pPr marL="0" lvl="0" indent="0" algn="l" defTabSz="1066800">
            <a:lnSpc>
              <a:spcPct val="100000"/>
            </a:lnSpc>
            <a:spcBef>
              <a:spcPct val="0"/>
            </a:spcBef>
            <a:spcAft>
              <a:spcPct val="35000"/>
            </a:spcAft>
            <a:buNone/>
          </a:pPr>
          <a:r>
            <a:rPr lang="en-GB" sz="2400" kern="1200" dirty="0"/>
            <a:t>3. Browsing + times (secs)         6. Wallowing</a:t>
          </a:r>
          <a:endParaRPr lang="en-US" sz="2400" kern="1200" dirty="0"/>
        </a:p>
      </dsp:txBody>
      <dsp:txXfrm>
        <a:off x="5372593" y="72313"/>
        <a:ext cx="9053828" cy="2531103"/>
      </dsp:txXfrm>
    </dsp:sp>
    <dsp:sp modelId="{8F045D7F-4BBF-4D1C-94CE-7103EC68D035}">
      <dsp:nvSpPr>
        <dsp:cNvPr id="0" name=""/>
        <dsp:cNvSpPr/>
      </dsp:nvSpPr>
      <dsp:spPr>
        <a:xfrm>
          <a:off x="0" y="3615884"/>
          <a:ext cx="15456534" cy="29395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FE7A2-EEC1-4011-BE3A-A607D3107D83}">
      <dsp:nvSpPr>
        <dsp:cNvPr id="0" name=""/>
        <dsp:cNvSpPr/>
      </dsp:nvSpPr>
      <dsp:spPr>
        <a:xfrm>
          <a:off x="397400" y="4277272"/>
          <a:ext cx="1619906" cy="1616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B1C161-948F-4561-B035-16C99806439F}">
      <dsp:nvSpPr>
        <dsp:cNvPr id="0" name=""/>
        <dsp:cNvSpPr/>
      </dsp:nvSpPr>
      <dsp:spPr>
        <a:xfrm>
          <a:off x="2479055" y="3616119"/>
          <a:ext cx="6955440" cy="294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05" tIns="311405" rIns="311405" bIns="311405" numCol="1" spcCol="1270" anchor="ctr" anchorCtr="0">
          <a:noAutofit/>
        </a:bodyPr>
        <a:lstStyle/>
        <a:p>
          <a:pPr marL="0" lvl="0" indent="0" algn="l" defTabSz="1600200">
            <a:lnSpc>
              <a:spcPct val="100000"/>
            </a:lnSpc>
            <a:spcBef>
              <a:spcPct val="0"/>
            </a:spcBef>
            <a:spcAft>
              <a:spcPct val="35000"/>
            </a:spcAft>
            <a:buNone/>
          </a:pPr>
          <a:r>
            <a:rPr lang="en-GB" sz="3600" kern="1200" dirty="0"/>
            <a:t>General Observations</a:t>
          </a:r>
          <a:endParaRPr lang="en-US" sz="3600" kern="1200" dirty="0"/>
        </a:p>
      </dsp:txBody>
      <dsp:txXfrm>
        <a:off x="2479055" y="3616119"/>
        <a:ext cx="6955440" cy="2942408"/>
      </dsp:txXfrm>
    </dsp:sp>
    <dsp:sp modelId="{285AAA19-DA67-4E61-90AE-7E816A002EF5}">
      <dsp:nvSpPr>
        <dsp:cNvPr id="0" name=""/>
        <dsp:cNvSpPr/>
      </dsp:nvSpPr>
      <dsp:spPr>
        <a:xfrm>
          <a:off x="7495931" y="3615917"/>
          <a:ext cx="7820604" cy="253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875" tIns="267875" rIns="267875" bIns="267875" numCol="1" spcCol="1270" anchor="ctr" anchorCtr="0">
          <a:noAutofit/>
        </a:bodyPr>
        <a:lstStyle/>
        <a:p>
          <a:pPr marL="0" lvl="0" indent="0" algn="l" defTabSz="1244600">
            <a:lnSpc>
              <a:spcPct val="100000"/>
            </a:lnSpc>
            <a:spcBef>
              <a:spcPct val="0"/>
            </a:spcBef>
            <a:spcAft>
              <a:spcPct val="35000"/>
            </a:spcAft>
            <a:buNone/>
          </a:pPr>
          <a:r>
            <a:rPr lang="en-GB" sz="2800" kern="1200" dirty="0"/>
            <a:t>Larger group congregation in lag area than fields.</a:t>
          </a:r>
        </a:p>
        <a:p>
          <a:pPr marL="285750" lvl="1" indent="-285750" algn="l" defTabSz="1244600">
            <a:lnSpc>
              <a:spcPct val="90000"/>
            </a:lnSpc>
            <a:spcBef>
              <a:spcPct val="0"/>
            </a:spcBef>
            <a:spcAft>
              <a:spcPct val="15000"/>
            </a:spcAft>
            <a:buChar char="•"/>
          </a:pPr>
          <a:r>
            <a:rPr lang="en-GB" sz="2800" kern="1200" dirty="0"/>
            <a:t>More videos for lag condition as camera traps are motion </a:t>
          </a:r>
          <a:r>
            <a:rPr lang="en-GB" sz="2800" kern="1200" dirty="0" err="1"/>
            <a:t>sensored</a:t>
          </a:r>
          <a:endParaRPr lang="en-US" sz="2800" kern="1200" dirty="0"/>
        </a:p>
      </dsp:txBody>
      <dsp:txXfrm>
        <a:off x="7495931" y="3615917"/>
        <a:ext cx="7820604" cy="2531103"/>
      </dsp:txXfrm>
    </dsp:sp>
    <dsp:sp modelId="{CFB6D147-EC0D-403A-89A9-07CD81E0496E}">
      <dsp:nvSpPr>
        <dsp:cNvPr id="0" name=""/>
        <dsp:cNvSpPr/>
      </dsp:nvSpPr>
      <dsp:spPr>
        <a:xfrm>
          <a:off x="0" y="7235113"/>
          <a:ext cx="15456534" cy="293953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7A2FDE-29E5-4E58-A6B9-DDA354037C39}">
      <dsp:nvSpPr>
        <dsp:cNvPr id="0" name=""/>
        <dsp:cNvSpPr/>
      </dsp:nvSpPr>
      <dsp:spPr>
        <a:xfrm>
          <a:off x="397400" y="7873791"/>
          <a:ext cx="1619906" cy="1616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D1C17-0607-4474-9153-80E22C0DE333}">
      <dsp:nvSpPr>
        <dsp:cNvPr id="0" name=""/>
        <dsp:cNvSpPr/>
      </dsp:nvSpPr>
      <dsp:spPr>
        <a:xfrm>
          <a:off x="2479055" y="7212396"/>
          <a:ext cx="11784226" cy="294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05" tIns="311405" rIns="311405" bIns="311405" numCol="1" spcCol="1270" anchor="ctr" anchorCtr="0">
          <a:noAutofit/>
        </a:bodyPr>
        <a:lstStyle/>
        <a:p>
          <a:pPr marL="0" lvl="0" indent="0" algn="l" defTabSz="1778000">
            <a:lnSpc>
              <a:spcPct val="100000"/>
            </a:lnSpc>
            <a:spcBef>
              <a:spcPct val="0"/>
            </a:spcBef>
            <a:spcAft>
              <a:spcPct val="35000"/>
            </a:spcAft>
            <a:buNone/>
          </a:pPr>
          <a:r>
            <a:rPr lang="en-GB" sz="4000" kern="1200" dirty="0"/>
            <a:t>- Birds loved high activity areas. Videos with small or no animals were discarded.</a:t>
          </a:r>
        </a:p>
        <a:p>
          <a:pPr marL="0" lvl="0" indent="0" algn="l" defTabSz="1778000">
            <a:lnSpc>
              <a:spcPct val="100000"/>
            </a:lnSpc>
            <a:spcBef>
              <a:spcPct val="0"/>
            </a:spcBef>
            <a:spcAft>
              <a:spcPct val="35000"/>
            </a:spcAft>
            <a:buNone/>
          </a:pPr>
          <a:r>
            <a:rPr lang="en-GB" sz="4000" kern="1200" dirty="0"/>
            <a:t>- Large herbivores tend to pass through the fields so less videos for that condition</a:t>
          </a:r>
          <a:endParaRPr lang="en-US" sz="4000" kern="1200" dirty="0"/>
        </a:p>
      </dsp:txBody>
      <dsp:txXfrm>
        <a:off x="2479055" y="7212396"/>
        <a:ext cx="11784226" cy="2942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BA94-3010-49C9-BFBC-DCB1B7539FF7}">
      <dsp:nvSpPr>
        <dsp:cNvPr id="0" name=""/>
        <dsp:cNvSpPr/>
      </dsp:nvSpPr>
      <dsp:spPr>
        <a:xfrm>
          <a:off x="-601536" y="52744"/>
          <a:ext cx="14587220" cy="2871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E2CCF-003A-4CED-80FB-F11BE695D2F9}">
      <dsp:nvSpPr>
        <dsp:cNvPr id="0" name=""/>
        <dsp:cNvSpPr/>
      </dsp:nvSpPr>
      <dsp:spPr>
        <a:xfrm>
          <a:off x="267216" y="662163"/>
          <a:ext cx="1579551" cy="1579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AAD5D9-76B9-46CB-8C2A-F4E920394DDE}">
      <dsp:nvSpPr>
        <dsp:cNvPr id="0" name=""/>
        <dsp:cNvSpPr/>
      </dsp:nvSpPr>
      <dsp:spPr>
        <a:xfrm>
          <a:off x="2715521" y="15983"/>
          <a:ext cx="6564249"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1111250">
            <a:lnSpc>
              <a:spcPct val="90000"/>
            </a:lnSpc>
            <a:spcBef>
              <a:spcPct val="0"/>
            </a:spcBef>
            <a:spcAft>
              <a:spcPct val="35000"/>
            </a:spcAft>
            <a:buNone/>
          </a:pPr>
          <a:r>
            <a:rPr lang="en-GB" sz="2500" b="1" kern="1200" dirty="0"/>
            <a:t>Improvements?</a:t>
          </a:r>
          <a:endParaRPr lang="en-US" sz="2500" b="1" kern="1200" dirty="0"/>
        </a:p>
      </dsp:txBody>
      <dsp:txXfrm>
        <a:off x="2715521" y="15983"/>
        <a:ext cx="6564249" cy="2871911"/>
      </dsp:txXfrm>
    </dsp:sp>
    <dsp:sp modelId="{BEE60FF4-9D5C-4DB4-9725-AD1E6ED45CBE}">
      <dsp:nvSpPr>
        <dsp:cNvPr id="0" name=""/>
        <dsp:cNvSpPr/>
      </dsp:nvSpPr>
      <dsp:spPr>
        <a:xfrm>
          <a:off x="8070208" y="73134"/>
          <a:ext cx="7118548"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800100">
            <a:lnSpc>
              <a:spcPct val="90000"/>
            </a:lnSpc>
            <a:spcBef>
              <a:spcPct val="0"/>
            </a:spcBef>
            <a:spcAft>
              <a:spcPct val="35000"/>
            </a:spcAft>
            <a:buNone/>
          </a:pPr>
          <a:r>
            <a:rPr lang="en-GB" sz="1800" kern="1200" dirty="0"/>
            <a:t>- Have direct comparisons of cameras in both field and </a:t>
          </a:r>
          <a:r>
            <a:rPr lang="en-GB" sz="1800" kern="1200" dirty="0" err="1"/>
            <a:t>lagg</a:t>
          </a:r>
          <a:endParaRPr lang="en-US" sz="1800" kern="1200" dirty="0"/>
        </a:p>
        <a:p>
          <a:pPr marL="0" lvl="0" indent="0" algn="l" defTabSz="800100">
            <a:lnSpc>
              <a:spcPct val="90000"/>
            </a:lnSpc>
            <a:spcBef>
              <a:spcPct val="0"/>
            </a:spcBef>
            <a:spcAft>
              <a:spcPct val="35000"/>
            </a:spcAft>
            <a:buNone/>
          </a:pPr>
          <a:r>
            <a:rPr lang="en-GB" sz="1800" kern="1200" dirty="0"/>
            <a:t>- In-depth NVC </a:t>
          </a:r>
          <a:r>
            <a:rPr lang="en-GB" sz="1800" kern="1200" dirty="0" err="1"/>
            <a:t>surverys</a:t>
          </a:r>
          <a:endParaRPr lang="en-GB" sz="1800" kern="1200" dirty="0"/>
        </a:p>
        <a:p>
          <a:pPr marL="0" lvl="0" indent="0" algn="l" defTabSz="800100">
            <a:lnSpc>
              <a:spcPct val="90000"/>
            </a:lnSpc>
            <a:spcBef>
              <a:spcPct val="0"/>
            </a:spcBef>
            <a:spcAft>
              <a:spcPct val="35000"/>
            </a:spcAft>
            <a:buNone/>
          </a:pPr>
          <a:r>
            <a:rPr lang="en-GB" sz="1800" kern="1200" dirty="0"/>
            <a:t>- Avoid public paths</a:t>
          </a:r>
          <a:endParaRPr lang="en-US" sz="1800" kern="1200" dirty="0"/>
        </a:p>
      </dsp:txBody>
      <dsp:txXfrm>
        <a:off x="8070208" y="73134"/>
        <a:ext cx="7118548" cy="2871911"/>
      </dsp:txXfrm>
    </dsp:sp>
    <dsp:sp modelId="{A0D8C61C-E04D-46EB-9021-1FE061E33563}">
      <dsp:nvSpPr>
        <dsp:cNvPr id="0" name=""/>
        <dsp:cNvSpPr/>
      </dsp:nvSpPr>
      <dsp:spPr>
        <a:xfrm>
          <a:off x="-601536" y="3605873"/>
          <a:ext cx="14587220" cy="2871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A461D-4E04-4E89-943F-ADDFF78CB1A6}">
      <dsp:nvSpPr>
        <dsp:cNvPr id="0" name=""/>
        <dsp:cNvSpPr/>
      </dsp:nvSpPr>
      <dsp:spPr>
        <a:xfrm>
          <a:off x="267216" y="4252053"/>
          <a:ext cx="1579551" cy="1579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77ECEF-D69D-4D25-B638-B800C95FBAF3}">
      <dsp:nvSpPr>
        <dsp:cNvPr id="0" name=""/>
        <dsp:cNvSpPr/>
      </dsp:nvSpPr>
      <dsp:spPr>
        <a:xfrm>
          <a:off x="2715521" y="3605873"/>
          <a:ext cx="6564249"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1111250">
            <a:lnSpc>
              <a:spcPct val="90000"/>
            </a:lnSpc>
            <a:spcBef>
              <a:spcPct val="0"/>
            </a:spcBef>
            <a:spcAft>
              <a:spcPct val="35000"/>
            </a:spcAft>
            <a:buNone/>
          </a:pPr>
          <a:r>
            <a:rPr lang="en-GB" sz="2500" b="1" kern="1200" dirty="0"/>
            <a:t>Apply to other species?</a:t>
          </a:r>
          <a:endParaRPr lang="en-US" sz="2500" b="1" kern="1200" dirty="0"/>
        </a:p>
      </dsp:txBody>
      <dsp:txXfrm>
        <a:off x="2715521" y="3605873"/>
        <a:ext cx="6564249" cy="2871911"/>
      </dsp:txXfrm>
    </dsp:sp>
    <dsp:sp modelId="{8D779B76-6051-4DAF-AE5D-C36CC2BB03E2}">
      <dsp:nvSpPr>
        <dsp:cNvPr id="0" name=""/>
        <dsp:cNvSpPr/>
      </dsp:nvSpPr>
      <dsp:spPr>
        <a:xfrm>
          <a:off x="8112714" y="3591858"/>
          <a:ext cx="4699425"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800100">
            <a:lnSpc>
              <a:spcPct val="90000"/>
            </a:lnSpc>
            <a:spcBef>
              <a:spcPct val="0"/>
            </a:spcBef>
            <a:spcAft>
              <a:spcPct val="35000"/>
            </a:spcAft>
            <a:buNone/>
          </a:pPr>
          <a:r>
            <a:rPr lang="en-GB" sz="1800" kern="1200" dirty="0"/>
            <a:t>- Effect on insects population diversity</a:t>
          </a:r>
          <a:endParaRPr lang="en-US" sz="1800" kern="1200" dirty="0"/>
        </a:p>
        <a:p>
          <a:pPr marL="0" lvl="0" indent="0" algn="l" defTabSz="800100">
            <a:lnSpc>
              <a:spcPct val="90000"/>
            </a:lnSpc>
            <a:spcBef>
              <a:spcPct val="0"/>
            </a:spcBef>
            <a:spcAft>
              <a:spcPct val="35000"/>
            </a:spcAft>
            <a:buNone/>
          </a:pPr>
          <a:r>
            <a:rPr lang="en-GB" sz="1800" kern="1200" dirty="0"/>
            <a:t>- Bird nesting locations</a:t>
          </a:r>
        </a:p>
        <a:p>
          <a:pPr marL="0" lvl="0" indent="0" algn="l" defTabSz="800100">
            <a:lnSpc>
              <a:spcPct val="90000"/>
            </a:lnSpc>
            <a:spcBef>
              <a:spcPct val="0"/>
            </a:spcBef>
            <a:spcAft>
              <a:spcPct val="35000"/>
            </a:spcAft>
            <a:buNone/>
          </a:pPr>
          <a:r>
            <a:rPr lang="en-GB" sz="1800" kern="1200" dirty="0"/>
            <a:t>- Effect on Bats</a:t>
          </a:r>
        </a:p>
        <a:p>
          <a:pPr marL="0" lvl="0" indent="0" algn="l" defTabSz="800100">
            <a:lnSpc>
              <a:spcPct val="90000"/>
            </a:lnSpc>
            <a:spcBef>
              <a:spcPct val="0"/>
            </a:spcBef>
            <a:spcAft>
              <a:spcPct val="35000"/>
            </a:spcAft>
            <a:buNone/>
          </a:pPr>
          <a:r>
            <a:rPr lang="en-GB" sz="1800" kern="1200" dirty="0"/>
            <a:t>- Effect on Amphibians</a:t>
          </a:r>
        </a:p>
      </dsp:txBody>
      <dsp:txXfrm>
        <a:off x="8112714" y="3591858"/>
        <a:ext cx="4699425" cy="2871911"/>
      </dsp:txXfrm>
    </dsp:sp>
    <dsp:sp modelId="{58CFEBB5-AFD7-421A-90AE-F2BCBB2A81E0}">
      <dsp:nvSpPr>
        <dsp:cNvPr id="0" name=""/>
        <dsp:cNvSpPr/>
      </dsp:nvSpPr>
      <dsp:spPr>
        <a:xfrm>
          <a:off x="-601536" y="7195762"/>
          <a:ext cx="14587220" cy="2871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7927B-CE29-4F34-B8AC-E81A1EAAE8C6}">
      <dsp:nvSpPr>
        <dsp:cNvPr id="0" name=""/>
        <dsp:cNvSpPr/>
      </dsp:nvSpPr>
      <dsp:spPr>
        <a:xfrm>
          <a:off x="267216" y="7841942"/>
          <a:ext cx="1579551" cy="15795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447B2-AB59-4E44-B72A-D329EA392CF3}">
      <dsp:nvSpPr>
        <dsp:cNvPr id="0" name=""/>
        <dsp:cNvSpPr/>
      </dsp:nvSpPr>
      <dsp:spPr>
        <a:xfrm>
          <a:off x="2715521" y="7195762"/>
          <a:ext cx="6564249"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1111250">
            <a:lnSpc>
              <a:spcPct val="90000"/>
            </a:lnSpc>
            <a:spcBef>
              <a:spcPct val="0"/>
            </a:spcBef>
            <a:spcAft>
              <a:spcPct val="35000"/>
            </a:spcAft>
            <a:buNone/>
          </a:pPr>
          <a:r>
            <a:rPr lang="en-US" sz="2500" b="1" kern="1200" dirty="0"/>
            <a:t>What are the natural extensions of the study?</a:t>
          </a:r>
        </a:p>
      </dsp:txBody>
      <dsp:txXfrm>
        <a:off x="2715521" y="7195762"/>
        <a:ext cx="6564249" cy="2871911"/>
      </dsp:txXfrm>
    </dsp:sp>
    <dsp:sp modelId="{ED5D63DF-9E4B-4343-B37D-7108752D4291}">
      <dsp:nvSpPr>
        <dsp:cNvPr id="0" name=""/>
        <dsp:cNvSpPr/>
      </dsp:nvSpPr>
      <dsp:spPr>
        <a:xfrm>
          <a:off x="8414370" y="7138611"/>
          <a:ext cx="6066957" cy="287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44" tIns="303944" rIns="303944" bIns="303944" numCol="1" spcCol="1270" anchor="ctr" anchorCtr="0">
          <a:noAutofit/>
        </a:bodyPr>
        <a:lstStyle/>
        <a:p>
          <a:pPr marL="0" lvl="0" indent="0" algn="l" defTabSz="800100">
            <a:lnSpc>
              <a:spcPct val="90000"/>
            </a:lnSpc>
            <a:spcBef>
              <a:spcPct val="0"/>
            </a:spcBef>
            <a:spcAft>
              <a:spcPct val="35000"/>
            </a:spcAft>
            <a:buNone/>
          </a:pPr>
          <a:r>
            <a:rPr lang="en-GB" sz="1800" kern="1200" dirty="0"/>
            <a:t>- Compare seasonal behaviours &amp; locations</a:t>
          </a:r>
          <a:endParaRPr lang="en-US" sz="1800" kern="1200" dirty="0"/>
        </a:p>
        <a:p>
          <a:pPr marL="0" lvl="0" indent="0" algn="l" defTabSz="800100">
            <a:lnSpc>
              <a:spcPct val="90000"/>
            </a:lnSpc>
            <a:spcBef>
              <a:spcPct val="0"/>
            </a:spcBef>
            <a:spcAft>
              <a:spcPct val="35000"/>
            </a:spcAft>
            <a:buNone/>
          </a:pPr>
          <a:r>
            <a:rPr lang="en-GB" sz="1800" kern="1200" dirty="0"/>
            <a:t>- Perform pre &amp; post beaver introduction</a:t>
          </a:r>
          <a:endParaRPr lang="en-US" sz="1800" kern="1200" dirty="0"/>
        </a:p>
        <a:p>
          <a:pPr marL="0" lvl="0" indent="0" algn="l" defTabSz="800100">
            <a:lnSpc>
              <a:spcPct val="90000"/>
            </a:lnSpc>
            <a:spcBef>
              <a:spcPct val="0"/>
            </a:spcBef>
            <a:spcAft>
              <a:spcPct val="35000"/>
            </a:spcAft>
            <a:buFont typeface="Arial" panose="020B0604020202020204" pitchFamily="34" charset="0"/>
            <a:buNone/>
          </a:pPr>
          <a:r>
            <a:rPr lang="en-GB" sz="1800" kern="1200" dirty="0"/>
            <a:t>- Variance in other locations in &amp; outside of UK?</a:t>
          </a:r>
        </a:p>
        <a:p>
          <a:pPr marL="0" lvl="0" indent="0" algn="l" defTabSz="800100">
            <a:lnSpc>
              <a:spcPct val="90000"/>
            </a:lnSpc>
            <a:spcBef>
              <a:spcPct val="0"/>
            </a:spcBef>
            <a:spcAft>
              <a:spcPct val="35000"/>
            </a:spcAft>
            <a:buFont typeface="Arial" panose="020B0604020202020204" pitchFamily="34" charset="0"/>
            <a:buNone/>
          </a:pPr>
          <a:r>
            <a:rPr lang="en-GB" sz="1800" kern="1200" dirty="0"/>
            <a:t>- Extended study time</a:t>
          </a:r>
          <a:endParaRPr lang="en-US" sz="1800" kern="1200" dirty="0"/>
        </a:p>
      </dsp:txBody>
      <dsp:txXfrm>
        <a:off x="8414370" y="7138611"/>
        <a:ext cx="6066957" cy="287191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dirty="0">
                <a:effectLst/>
                <a:latin typeface="Helvetica Neue"/>
                <a:ea typeface="Helvetica Neue"/>
                <a:cs typeface="Helvetica Neue"/>
                <a:sym typeface="Helvetica Neue"/>
              </a:rPr>
              <a:t>You should prepare and deliver using </a:t>
            </a:r>
            <a:r>
              <a:rPr lang="en-GB" sz="2200" b="0" i="0" dirty="0" err="1">
                <a:effectLst/>
                <a:latin typeface="Helvetica Neue"/>
                <a:ea typeface="Helvetica Neue"/>
                <a:cs typeface="Helvetica Neue"/>
                <a:sym typeface="Helvetica Neue"/>
              </a:rPr>
              <a:t>Powerpoint</a:t>
            </a:r>
            <a:r>
              <a:rPr lang="en-GB" sz="2200" b="0" i="0" dirty="0">
                <a:effectLst/>
                <a:latin typeface="Helvetica Neue"/>
                <a:ea typeface="Helvetica Neue"/>
                <a:cs typeface="Helvetica Neue"/>
                <a:sym typeface="Helvetica Neue"/>
              </a:rPr>
              <a:t> an oral presentation of 15 </a:t>
            </a:r>
          </a:p>
          <a:p>
            <a:r>
              <a:rPr lang="en-GB" sz="2200" b="0" i="0" dirty="0">
                <a:effectLst/>
                <a:latin typeface="Helvetica Neue"/>
                <a:ea typeface="Helvetica Neue"/>
                <a:cs typeface="Helvetica Neue"/>
                <a:sym typeface="Helvetica Neue"/>
              </a:rPr>
              <a:t>minutes about your research project.</a:t>
            </a:r>
          </a:p>
          <a:p>
            <a:r>
              <a:rPr lang="en-GB" sz="2200" b="0" i="0" dirty="0">
                <a:effectLst/>
                <a:latin typeface="Helvetica Neue"/>
                <a:ea typeface="Helvetica Neue"/>
                <a:cs typeface="Helvetica Neue"/>
                <a:sym typeface="Helvetica Neue"/>
              </a:rPr>
              <a:t>This should be in the style of a research seminar. </a:t>
            </a:r>
          </a:p>
          <a:p>
            <a:r>
              <a:rPr lang="en-GB" sz="2200" b="0" i="0" dirty="0">
                <a:effectLst/>
                <a:latin typeface="Helvetica Neue"/>
                <a:ea typeface="Helvetica Neue"/>
                <a:cs typeface="Helvetica Neue"/>
                <a:sym typeface="Helvetica Neue"/>
              </a:rPr>
              <a:t>Make sure your </a:t>
            </a:r>
            <a:r>
              <a:rPr lang="en-GB" sz="2200" b="0" i="0" dirty="0" err="1">
                <a:effectLst/>
                <a:latin typeface="Helvetica Neue"/>
                <a:ea typeface="Helvetica Neue"/>
                <a:cs typeface="Helvetica Neue"/>
                <a:sym typeface="Helvetica Neue"/>
              </a:rPr>
              <a:t>Powerpoint</a:t>
            </a:r>
            <a:r>
              <a:rPr lang="en-GB" sz="2200" b="0" i="0" dirty="0">
                <a:effectLst/>
                <a:latin typeface="Helvetica Neue"/>
                <a:ea typeface="Helvetica Neue"/>
                <a:cs typeface="Helvetica Neue"/>
                <a:sym typeface="Helvetica Neue"/>
              </a:rPr>
              <a:t> slides are clear and well presented. Remember to look at the audience when you </a:t>
            </a:r>
          </a:p>
          <a:p>
            <a:r>
              <a:rPr lang="en-GB" sz="2200" b="0" i="0" dirty="0">
                <a:effectLst/>
                <a:latin typeface="Helvetica Neue"/>
                <a:ea typeface="Helvetica Neue"/>
                <a:cs typeface="Helvetica Neue"/>
                <a:sym typeface="Helvetica Neue"/>
              </a:rPr>
              <a:t>speak to them, and talk clearly and not too fast. Do not read from a prepared script and do not try </a:t>
            </a:r>
          </a:p>
          <a:p>
            <a:r>
              <a:rPr lang="en-GB" sz="2200" b="0" i="0" dirty="0">
                <a:effectLst/>
                <a:latin typeface="Helvetica Neue"/>
                <a:ea typeface="Helvetica Neue"/>
                <a:cs typeface="Helvetica Neue"/>
                <a:sym typeface="Helvetica Neue"/>
              </a:rPr>
              <a:t>and learn is as a recitation ‘by heart’. </a:t>
            </a:r>
          </a:p>
          <a:p>
            <a:r>
              <a:rPr lang="en-GB" sz="2200" b="0" i="0" dirty="0">
                <a:effectLst/>
                <a:latin typeface="Helvetica Neue"/>
                <a:ea typeface="Helvetica Neue"/>
                <a:cs typeface="Helvetica Neue"/>
                <a:sym typeface="Helvetica Neue"/>
              </a:rPr>
              <a:t>It will be followed by several minutes for questions. </a:t>
            </a:r>
          </a:p>
          <a:p>
            <a:r>
              <a:rPr lang="en-GB" sz="2200" b="0" i="0" dirty="0">
                <a:effectLst/>
                <a:latin typeface="Helvetica Neue"/>
                <a:ea typeface="Helvetica Neue"/>
                <a:cs typeface="Helvetica Neue"/>
                <a:sym typeface="Helvetica Neue"/>
              </a:rPr>
              <a:t>Remember that you are the expert on your project, and you should be able to easily answer </a:t>
            </a:r>
          </a:p>
          <a:p>
            <a:r>
              <a:rPr lang="en-GB" sz="2200" b="0" i="0" dirty="0">
                <a:effectLst/>
                <a:latin typeface="Helvetica Neue"/>
                <a:ea typeface="Helvetica Neue"/>
                <a:cs typeface="Helvetica Neue"/>
                <a:sym typeface="Helvetica Neue"/>
              </a:rPr>
              <a:t>questions on it. If you do not understand a question say so. Likely topics are details of methods </a:t>
            </a:r>
          </a:p>
          <a:p>
            <a:r>
              <a:rPr lang="en-GB" sz="2200" b="0" i="0" dirty="0">
                <a:effectLst/>
                <a:latin typeface="Helvetica Neue"/>
                <a:ea typeface="Helvetica Neue"/>
                <a:cs typeface="Helvetica Neue"/>
                <a:sym typeface="Helvetica Neue"/>
              </a:rPr>
              <a:t>and analyses but also broader issues about the background to your project, especially its scientific </a:t>
            </a:r>
          </a:p>
          <a:p>
            <a:r>
              <a:rPr lang="en-GB" sz="2200" b="0" i="0" dirty="0">
                <a:effectLst/>
                <a:latin typeface="Helvetica Neue"/>
                <a:ea typeface="Helvetica Neue"/>
                <a:cs typeface="Helvetica Neue"/>
                <a:sym typeface="Helvetica Neue"/>
              </a:rPr>
              <a:t>context as well as what further work you would have liked to do. </a:t>
            </a:r>
          </a:p>
          <a:p>
            <a:endParaRPr lang="en-GB" dirty="0"/>
          </a:p>
        </p:txBody>
      </p:sp>
    </p:spTree>
    <p:extLst>
      <p:ext uri="{BB962C8B-B14F-4D97-AF65-F5344CB8AC3E}">
        <p14:creationId xmlns:p14="http://schemas.microsoft.com/office/powerpoint/2010/main" val="408687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dirty="0">
                <a:solidFill>
                  <a:srgbClr val="FF0000"/>
                </a:solidFill>
              </a:rPr>
              <a:t>Discuss some more targeted points that more directly relate to your study (without directly saying “This is because I’m studying this particular thing”)</a:t>
            </a:r>
          </a:p>
          <a:p>
            <a:endParaRPr lang="en-GB" dirty="0"/>
          </a:p>
        </p:txBody>
      </p:sp>
    </p:spTree>
    <p:extLst>
      <p:ext uri="{BB962C8B-B14F-4D97-AF65-F5344CB8AC3E}">
        <p14:creationId xmlns:p14="http://schemas.microsoft.com/office/powerpoint/2010/main" val="3940907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9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27066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523999"/>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540526" y="1523999"/>
            <a:ext cx="5850636" cy="10668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39696" y="2596896"/>
            <a:ext cx="14630400" cy="6510528"/>
          </a:xfrm>
        </p:spPr>
        <p:txBody>
          <a:bodyPr anchor="b">
            <a:normAutofit/>
          </a:bodyPr>
          <a:lstStyle>
            <a:lvl1pPr algn="l">
              <a:defRPr sz="11800" spc="-2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200030" y="9340492"/>
            <a:ext cx="14630400" cy="1828800"/>
          </a:xfrm>
        </p:spPr>
        <p:txBody>
          <a:bodyPr anchor="t">
            <a:normAutofit/>
          </a:bodyPr>
          <a:lstStyle>
            <a:lvl1pPr marL="0" indent="0" algn="l">
              <a:buNone/>
              <a:defRPr sz="4400" cap="none" spc="0" baseline="0">
                <a:solidFill>
                  <a:schemeClr val="accent1">
                    <a:lumMod val="20000"/>
                    <a:lumOff val="80000"/>
                  </a:schemeClr>
                </a:solidFill>
              </a:defRPr>
            </a:lvl1pPr>
            <a:lvl2pPr marL="914400" indent="0" algn="ctr">
              <a:buNone/>
              <a:defRPr sz="4400"/>
            </a:lvl2pPr>
            <a:lvl3pPr marL="1828800" indent="0" algn="ctr">
              <a:buNone/>
              <a:defRPr sz="44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86699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18011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1981200"/>
            <a:ext cx="5638800" cy="9906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35824" y="1737360"/>
            <a:ext cx="14630400" cy="102412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03212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44799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95436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35824" y="2596896"/>
            <a:ext cx="14630400" cy="6510528"/>
          </a:xfrm>
        </p:spPr>
        <p:txBody>
          <a:bodyPr anchor="b">
            <a:normAutofit/>
          </a:bodyPr>
          <a:lstStyle>
            <a:lvl1pPr>
              <a:defRPr sz="11800" b="0" spc="-2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772400" y="9345168"/>
            <a:ext cx="14630400" cy="1828800"/>
          </a:xfrm>
        </p:spPr>
        <p:txBody>
          <a:bodyPr anchor="t">
            <a:normAutofit/>
          </a:bodyPr>
          <a:lstStyle>
            <a:lvl1pPr marL="0" indent="0">
              <a:buNone/>
              <a:defRPr sz="4400" cap="none" spc="0" baseline="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9467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35824"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36240"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7226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735824" y="2047172"/>
            <a:ext cx="6949440" cy="1615440"/>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7735824"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6926" y="2047173"/>
            <a:ext cx="6949440" cy="1626342"/>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5636926"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7104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3458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55055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baseline="0"/>
            </a:lvl1pPr>
          </a:lstStyle>
          <a:p>
            <a:r>
              <a:rPr lang="en-US"/>
              <a:t>Click to edit Master title style</a:t>
            </a:r>
            <a:endParaRPr lang="en-US" dirty="0"/>
          </a:p>
        </p:txBody>
      </p:sp>
      <p:sp>
        <p:nvSpPr>
          <p:cNvPr id="3" name="Content Placeholder 2"/>
          <p:cNvSpPr>
            <a:spLocks noGrp="1"/>
          </p:cNvSpPr>
          <p:nvPr>
            <p:ph idx="1"/>
          </p:nvPr>
        </p:nvSpPr>
        <p:spPr>
          <a:xfrm>
            <a:off x="7735824" y="1737360"/>
            <a:ext cx="1463040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2064" y="6988352"/>
            <a:ext cx="5669280" cy="4643980"/>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8504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41288" y="1534838"/>
            <a:ext cx="16230460" cy="10661904"/>
          </a:xfrm>
          <a:solidFill>
            <a:schemeClr val="bg1">
              <a:lumMod val="75000"/>
            </a:schemeClr>
          </a:solidFill>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512064" y="6986016"/>
            <a:ext cx="5669280" cy="4645152"/>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8/1/2019</a:t>
            </a:fld>
            <a:endParaRPr lang="en-US" dirty="0"/>
          </a:p>
        </p:txBody>
      </p:sp>
      <p:sp>
        <p:nvSpPr>
          <p:cNvPr id="9" name="Footer Placeholder 8"/>
          <p:cNvSpPr>
            <a:spLocks noGrp="1"/>
          </p:cNvSpPr>
          <p:nvPr>
            <p:ph type="ftr" sz="quarter" idx="11"/>
          </p:nvPr>
        </p:nvSpPr>
        <p:spPr>
          <a:xfrm>
            <a:off x="6998203" y="12712701"/>
            <a:ext cx="11823034" cy="730250"/>
          </a:xfrm>
        </p:spPr>
        <p:txBody>
          <a:body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7444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05838" y="2247675"/>
            <a:ext cx="5894964" cy="92023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7738536" y="1728216"/>
            <a:ext cx="14630400" cy="102412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4930" y="12712701"/>
            <a:ext cx="5486400"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fld id="{5586B75A-687E-405C-8A0B-8D00578BA2C3}" type="datetimeFigureOut">
              <a:rPr lang="en-US" dirty="0"/>
              <a:pPr/>
              <a:t>8/1/2019</a:t>
            </a:fld>
            <a:endParaRPr lang="en-US" dirty="0"/>
          </a:p>
        </p:txBody>
      </p:sp>
      <p:sp>
        <p:nvSpPr>
          <p:cNvPr id="5" name="Footer Placeholder 4"/>
          <p:cNvSpPr>
            <a:spLocks noGrp="1"/>
          </p:cNvSpPr>
          <p:nvPr>
            <p:ph type="ftr" sz="quarter" idx="3"/>
          </p:nvPr>
        </p:nvSpPr>
        <p:spPr>
          <a:xfrm>
            <a:off x="7738537" y="12712701"/>
            <a:ext cx="11823034"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21268271" y="12712701"/>
            <a:ext cx="3061854" cy="730250"/>
          </a:xfrm>
          <a:prstGeom prst="rect">
            <a:avLst/>
          </a:prstGeom>
        </p:spPr>
        <p:txBody>
          <a:bodyPr vert="horz" lIns="91440" tIns="45720" rIns="91440" bIns="45720" rtlCol="0" anchor="ctr"/>
          <a:lstStyle>
            <a:lvl1pPr algn="r">
              <a:defRPr sz="2400" b="1">
                <a:solidFill>
                  <a:schemeClr val="accent1"/>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178914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828800" rtl="0" eaLnBrk="1" latinLnBrk="0" hangingPunct="1">
        <a:lnSpc>
          <a:spcPct val="90000"/>
        </a:lnSpc>
        <a:spcBef>
          <a:spcPct val="0"/>
        </a:spcBef>
        <a:buNone/>
        <a:defRPr sz="7200" kern="1200" spc="-120" baseline="0">
          <a:solidFill>
            <a:srgbClr val="FFFFFF"/>
          </a:solidFill>
          <a:latin typeface="+mj-lt"/>
          <a:ea typeface="+mj-ea"/>
          <a:cs typeface="+mj-cs"/>
        </a:defRPr>
      </a:lvl1pPr>
    </p:titleStyle>
    <p:bodyStyle>
      <a:lvl1pPr marL="365760" indent="-365760" algn="l" defTabSz="1828800" rtl="0" eaLnBrk="1" latinLnBrk="0" hangingPunct="1">
        <a:lnSpc>
          <a:spcPct val="90000"/>
        </a:lnSpc>
        <a:spcBef>
          <a:spcPts val="2400"/>
        </a:spcBef>
        <a:buClr>
          <a:schemeClr val="accent1"/>
        </a:buClr>
        <a:buFont typeface="Wingdings 2" pitchFamily="18" charset="2"/>
        <a:buChar char=""/>
        <a:defRPr sz="4000" kern="1200">
          <a:solidFill>
            <a:schemeClr val="tx1">
              <a:lumMod val="65000"/>
              <a:lumOff val="35000"/>
            </a:schemeClr>
          </a:solidFill>
          <a:latin typeface="+mn-lt"/>
          <a:ea typeface="+mn-ea"/>
          <a:cs typeface="+mn-cs"/>
        </a:defRPr>
      </a:lvl1pPr>
      <a:lvl2pPr marL="13716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600" kern="1200">
          <a:solidFill>
            <a:schemeClr val="tx1">
              <a:lumMod val="65000"/>
              <a:lumOff val="35000"/>
            </a:schemeClr>
          </a:solidFill>
          <a:latin typeface="+mn-lt"/>
          <a:ea typeface="+mn-ea"/>
          <a:cs typeface="+mn-cs"/>
        </a:defRPr>
      </a:lvl2pPr>
      <a:lvl3pPr marL="22860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200" kern="1200">
          <a:solidFill>
            <a:schemeClr val="tx1">
              <a:lumMod val="65000"/>
              <a:lumOff val="35000"/>
            </a:schemeClr>
          </a:solidFill>
          <a:latin typeface="+mn-lt"/>
          <a:ea typeface="+mn-ea"/>
          <a:cs typeface="+mn-cs"/>
        </a:defRPr>
      </a:lvl3pPr>
      <a:lvl4pPr marL="32004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4pPr>
      <a:lvl5pPr marL="41148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5pPr>
      <a:lvl6pPr marL="50292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6pPr>
      <a:lvl7pPr marL="59436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7pPr>
      <a:lvl8pPr marL="68580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8pPr>
      <a:lvl9pPr marL="77724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65000"/>
              <a:lumOff val="3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23998"/>
            <a:ext cx="9284456"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Tia’s Amazing presentation"/>
          <p:cNvSpPr txBox="1">
            <a:spLocks noGrp="1"/>
          </p:cNvSpPr>
          <p:nvPr>
            <p:ph type="ctrTitle"/>
          </p:nvPr>
        </p:nvSpPr>
        <p:spPr>
          <a:xfrm>
            <a:off x="275794" y="1405127"/>
            <a:ext cx="8732871" cy="5452872"/>
          </a:xfrm>
          <a:prstGeom prst="rect">
            <a:avLst/>
          </a:prstGeom>
        </p:spPr>
        <p:txBody>
          <a:bodyPr>
            <a:normAutofit/>
          </a:bodyPr>
          <a:lstStyle/>
          <a:p>
            <a:r>
              <a:rPr lang="en-GB" sz="7400" dirty="0"/>
              <a:t>How Does Soil Moisture Effect Large Herbivore Eating Habits in a Rewilding Landscape?</a:t>
            </a:r>
          </a:p>
        </p:txBody>
      </p:sp>
      <p:sp>
        <p:nvSpPr>
          <p:cNvPr id="120" name="Tia Wassell: Candidate number 420-69"/>
          <p:cNvSpPr txBox="1">
            <a:spLocks noGrp="1"/>
          </p:cNvSpPr>
          <p:nvPr>
            <p:ph type="subTitle" idx="1"/>
          </p:nvPr>
        </p:nvSpPr>
        <p:spPr>
          <a:xfrm>
            <a:off x="496636" y="7174994"/>
            <a:ext cx="5690310" cy="5452872"/>
          </a:xfrm>
          <a:prstGeom prst="rect">
            <a:avLst/>
          </a:prstGeom>
        </p:spPr>
        <p:txBody>
          <a:bodyPr>
            <a:normAutofit/>
          </a:bodyPr>
          <a:lstStyle/>
          <a:p>
            <a:r>
              <a:rPr lang="en-GB" sz="3600" dirty="0"/>
              <a:t>Tia Wassell</a:t>
            </a:r>
          </a:p>
          <a:p>
            <a:r>
              <a:rPr lang="en-GB" sz="3600" dirty="0"/>
              <a:t>Candidate No.: 196175</a:t>
            </a:r>
          </a:p>
          <a:p>
            <a:r>
              <a:rPr lang="en-GB" sz="3600" dirty="0" err="1"/>
              <a:t>MRes</a:t>
            </a:r>
            <a:r>
              <a:rPr lang="en-GB" sz="3600" dirty="0"/>
              <a:t> Animal Behaviour</a:t>
            </a:r>
          </a:p>
          <a:p>
            <a:r>
              <a:rPr lang="en-GB" sz="3600" dirty="0"/>
              <a:t>School of Life Sciences</a:t>
            </a:r>
          </a:p>
          <a:p>
            <a:r>
              <a:rPr lang="en-GB" sz="3600" dirty="0"/>
              <a:t>University of Sussex</a:t>
            </a:r>
          </a:p>
          <a:p>
            <a:r>
              <a:rPr lang="en-GB" sz="3600" dirty="0"/>
              <a:t>2019</a:t>
            </a:r>
          </a:p>
          <a:p>
            <a:endParaRPr lang="en-GB" sz="3600" dirty="0"/>
          </a:p>
          <a:p>
            <a:endParaRPr lang="en-GB" sz="1100" dirty="0"/>
          </a:p>
        </p:txBody>
      </p:sp>
      <p:pic>
        <p:nvPicPr>
          <p:cNvPr id="2" name="Picture 1">
            <a:extLst>
              <a:ext uri="{FF2B5EF4-FFF2-40B4-BE49-F238E27FC236}">
                <a16:creationId xmlns:a16="http://schemas.microsoft.com/office/drawing/2014/main" id="{7F757CE6-0C87-428E-9DB2-7224D903140F}"/>
              </a:ext>
            </a:extLst>
          </p:cNvPr>
          <p:cNvPicPr>
            <a:picLocks noChangeAspect="1"/>
          </p:cNvPicPr>
          <p:nvPr/>
        </p:nvPicPr>
        <p:blipFill rotWithShape="1">
          <a:blip r:embed="rId2"/>
          <a:srcRect l="16572" t="14063" r="41508" b="12500"/>
          <a:stretch/>
        </p:blipFill>
        <p:spPr>
          <a:xfrm>
            <a:off x="11198967" y="1519198"/>
            <a:ext cx="10819167" cy="10661300"/>
          </a:xfrm>
          <a:prstGeom prst="rect">
            <a:avLst/>
          </a:prstGeom>
        </p:spPr>
      </p:pic>
      <p:sp>
        <p:nvSpPr>
          <p:cNvPr id="158" name="Rectangle 15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A592ED-5826-4158-8C4B-8A023E00DBE6}"/>
              </a:ext>
            </a:extLst>
          </p:cNvPr>
          <p:cNvPicPr>
            <a:picLocks noChangeAspect="1"/>
          </p:cNvPicPr>
          <p:nvPr/>
        </p:nvPicPr>
        <p:blipFill rotWithShape="1">
          <a:blip r:embed="rId2"/>
          <a:srcRect l="19839" t="16667" r="18082" b="6250"/>
          <a:stretch/>
        </p:blipFill>
        <p:spPr>
          <a:xfrm>
            <a:off x="6273095" y="533201"/>
            <a:ext cx="18110905" cy="12649597"/>
          </a:xfrm>
          <a:prstGeom prst="rect">
            <a:avLst/>
          </a:prstGeom>
        </p:spPr>
      </p:pic>
      <p:sp>
        <p:nvSpPr>
          <p:cNvPr id="5" name="Circle: Hollow 4">
            <a:extLst>
              <a:ext uri="{FF2B5EF4-FFF2-40B4-BE49-F238E27FC236}">
                <a16:creationId xmlns:a16="http://schemas.microsoft.com/office/drawing/2014/main" id="{4B0184AB-8530-4993-92D1-5DF7AD81EA7A}"/>
              </a:ext>
            </a:extLst>
          </p:cNvPr>
          <p:cNvSpPr/>
          <p:nvPr/>
        </p:nvSpPr>
        <p:spPr>
          <a:xfrm>
            <a:off x="11849100" y="2476301"/>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Circle: Hollow 7">
            <a:extLst>
              <a:ext uri="{FF2B5EF4-FFF2-40B4-BE49-F238E27FC236}">
                <a16:creationId xmlns:a16="http://schemas.microsoft.com/office/drawing/2014/main" id="{884562AB-11C4-4E5E-8FB0-13B21889C31E}"/>
              </a:ext>
            </a:extLst>
          </p:cNvPr>
          <p:cNvSpPr/>
          <p:nvPr/>
        </p:nvSpPr>
        <p:spPr>
          <a:xfrm>
            <a:off x="19202400" y="923925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Circle: Hollow 9">
            <a:extLst>
              <a:ext uri="{FF2B5EF4-FFF2-40B4-BE49-F238E27FC236}">
                <a16:creationId xmlns:a16="http://schemas.microsoft.com/office/drawing/2014/main" id="{F9ECAB69-2679-4576-8161-6EE95C05DB1B}"/>
              </a:ext>
            </a:extLst>
          </p:cNvPr>
          <p:cNvSpPr/>
          <p:nvPr/>
        </p:nvSpPr>
        <p:spPr>
          <a:xfrm>
            <a:off x="17183100" y="9810750"/>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Circle: Hollow 11">
            <a:extLst>
              <a:ext uri="{FF2B5EF4-FFF2-40B4-BE49-F238E27FC236}">
                <a16:creationId xmlns:a16="http://schemas.microsoft.com/office/drawing/2014/main" id="{D69BADAA-87BF-4742-A876-B55728C880C0}"/>
              </a:ext>
            </a:extLst>
          </p:cNvPr>
          <p:cNvSpPr/>
          <p:nvPr/>
        </p:nvSpPr>
        <p:spPr>
          <a:xfrm>
            <a:off x="15080897" y="7620001"/>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Circle: Hollow 12">
            <a:extLst>
              <a:ext uri="{FF2B5EF4-FFF2-40B4-BE49-F238E27FC236}">
                <a16:creationId xmlns:a16="http://schemas.microsoft.com/office/drawing/2014/main" id="{0CC3C725-3192-4BB6-9986-8183E2D4631D}"/>
              </a:ext>
            </a:extLst>
          </p:cNvPr>
          <p:cNvSpPr/>
          <p:nvPr/>
        </p:nvSpPr>
        <p:spPr>
          <a:xfrm>
            <a:off x="15747647" y="466725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Circle: Hollow 13">
            <a:extLst>
              <a:ext uri="{FF2B5EF4-FFF2-40B4-BE49-F238E27FC236}">
                <a16:creationId xmlns:a16="http://schemas.microsoft.com/office/drawing/2014/main" id="{8CC3A040-9D94-4AF5-8335-DB743D57F1C8}"/>
              </a:ext>
            </a:extLst>
          </p:cNvPr>
          <p:cNvSpPr/>
          <p:nvPr/>
        </p:nvSpPr>
        <p:spPr>
          <a:xfrm>
            <a:off x="17830800" y="4095750"/>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Circle: Hollow 14">
            <a:extLst>
              <a:ext uri="{FF2B5EF4-FFF2-40B4-BE49-F238E27FC236}">
                <a16:creationId xmlns:a16="http://schemas.microsoft.com/office/drawing/2014/main" id="{A83FA450-19F3-4623-8DC2-E57B28313BF6}"/>
              </a:ext>
            </a:extLst>
          </p:cNvPr>
          <p:cNvSpPr/>
          <p:nvPr/>
        </p:nvSpPr>
        <p:spPr>
          <a:xfrm>
            <a:off x="11201400" y="834390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Circle: Hollow 15">
            <a:extLst>
              <a:ext uri="{FF2B5EF4-FFF2-40B4-BE49-F238E27FC236}">
                <a16:creationId xmlns:a16="http://schemas.microsoft.com/office/drawing/2014/main" id="{C6A669AF-8EF7-46A6-9443-139428352120}"/>
              </a:ext>
            </a:extLst>
          </p:cNvPr>
          <p:cNvSpPr/>
          <p:nvPr/>
        </p:nvSpPr>
        <p:spPr>
          <a:xfrm>
            <a:off x="14680847" y="5238750"/>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Circle: Hollow 16">
            <a:extLst>
              <a:ext uri="{FF2B5EF4-FFF2-40B4-BE49-F238E27FC236}">
                <a16:creationId xmlns:a16="http://schemas.microsoft.com/office/drawing/2014/main" id="{36BA6541-91E1-4151-92BC-ED865878987D}"/>
              </a:ext>
            </a:extLst>
          </p:cNvPr>
          <p:cNvSpPr/>
          <p:nvPr/>
        </p:nvSpPr>
        <p:spPr>
          <a:xfrm>
            <a:off x="11277600" y="9086850"/>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Circle: Hollow 17">
            <a:extLst>
              <a:ext uri="{FF2B5EF4-FFF2-40B4-BE49-F238E27FC236}">
                <a16:creationId xmlns:a16="http://schemas.microsoft.com/office/drawing/2014/main" id="{E2BFA268-4B44-40C3-8057-30631A135E18}"/>
              </a:ext>
            </a:extLst>
          </p:cNvPr>
          <p:cNvSpPr/>
          <p:nvPr/>
        </p:nvSpPr>
        <p:spPr>
          <a:xfrm>
            <a:off x="12192000" y="6286499"/>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ircle: Hollow 18">
            <a:extLst>
              <a:ext uri="{FF2B5EF4-FFF2-40B4-BE49-F238E27FC236}">
                <a16:creationId xmlns:a16="http://schemas.microsoft.com/office/drawing/2014/main" id="{309A34F8-615B-4102-AE03-D3330BCA23B1}"/>
              </a:ext>
            </a:extLst>
          </p:cNvPr>
          <p:cNvSpPr/>
          <p:nvPr/>
        </p:nvSpPr>
        <p:spPr>
          <a:xfrm>
            <a:off x="11601450" y="6286499"/>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Circle: Hollow 19">
            <a:extLst>
              <a:ext uri="{FF2B5EF4-FFF2-40B4-BE49-F238E27FC236}">
                <a16:creationId xmlns:a16="http://schemas.microsoft.com/office/drawing/2014/main" id="{6D03628B-1358-465B-B421-DB6BF8144A94}"/>
              </a:ext>
            </a:extLst>
          </p:cNvPr>
          <p:cNvSpPr/>
          <p:nvPr/>
        </p:nvSpPr>
        <p:spPr>
          <a:xfrm>
            <a:off x="12649200" y="259070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Circle: Hollow 20">
            <a:extLst>
              <a:ext uri="{FF2B5EF4-FFF2-40B4-BE49-F238E27FC236}">
                <a16:creationId xmlns:a16="http://schemas.microsoft.com/office/drawing/2014/main" id="{88E70C15-2A2D-41E3-8782-5B6041FEB695}"/>
              </a:ext>
            </a:extLst>
          </p:cNvPr>
          <p:cNvSpPr/>
          <p:nvPr/>
        </p:nvSpPr>
        <p:spPr>
          <a:xfrm>
            <a:off x="16402050" y="4276626"/>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Circle: Hollow 21">
            <a:extLst>
              <a:ext uri="{FF2B5EF4-FFF2-40B4-BE49-F238E27FC236}">
                <a16:creationId xmlns:a16="http://schemas.microsoft.com/office/drawing/2014/main" id="{4BAF5198-CD1B-46C6-AF1C-942960ECFD19}"/>
              </a:ext>
            </a:extLst>
          </p:cNvPr>
          <p:cNvSpPr/>
          <p:nvPr/>
        </p:nvSpPr>
        <p:spPr>
          <a:xfrm>
            <a:off x="20726400" y="287645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Circle: Hollow 22">
            <a:extLst>
              <a:ext uri="{FF2B5EF4-FFF2-40B4-BE49-F238E27FC236}">
                <a16:creationId xmlns:a16="http://schemas.microsoft.com/office/drawing/2014/main" id="{E3D99244-280B-4EF7-9563-48709CB2C156}"/>
              </a:ext>
            </a:extLst>
          </p:cNvPr>
          <p:cNvSpPr/>
          <p:nvPr/>
        </p:nvSpPr>
        <p:spPr>
          <a:xfrm>
            <a:off x="20402550" y="3705126"/>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Circle: Hollow 23">
            <a:extLst>
              <a:ext uri="{FF2B5EF4-FFF2-40B4-BE49-F238E27FC236}">
                <a16:creationId xmlns:a16="http://schemas.microsoft.com/office/drawing/2014/main" id="{854DB94F-35F4-446F-8DFA-3D9902F641FA}"/>
              </a:ext>
            </a:extLst>
          </p:cNvPr>
          <p:cNvSpPr/>
          <p:nvPr/>
        </p:nvSpPr>
        <p:spPr>
          <a:xfrm>
            <a:off x="19754850" y="8953500"/>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5" name="Circle: Hollow 24">
            <a:extLst>
              <a:ext uri="{FF2B5EF4-FFF2-40B4-BE49-F238E27FC236}">
                <a16:creationId xmlns:a16="http://schemas.microsoft.com/office/drawing/2014/main" id="{72916815-3922-417C-94AD-5A57A762C042}"/>
              </a:ext>
            </a:extLst>
          </p:cNvPr>
          <p:cNvSpPr/>
          <p:nvPr/>
        </p:nvSpPr>
        <p:spPr>
          <a:xfrm>
            <a:off x="16395347" y="10020300"/>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Circle: Hollow 25">
            <a:extLst>
              <a:ext uri="{FF2B5EF4-FFF2-40B4-BE49-F238E27FC236}">
                <a16:creationId xmlns:a16="http://schemas.microsoft.com/office/drawing/2014/main" id="{00274842-82AA-4743-802E-F403D7708632}"/>
              </a:ext>
            </a:extLst>
          </p:cNvPr>
          <p:cNvSpPr/>
          <p:nvPr/>
        </p:nvSpPr>
        <p:spPr>
          <a:xfrm>
            <a:off x="15080897" y="8553251"/>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ircle: Hollow 26">
            <a:extLst>
              <a:ext uri="{FF2B5EF4-FFF2-40B4-BE49-F238E27FC236}">
                <a16:creationId xmlns:a16="http://schemas.microsoft.com/office/drawing/2014/main" id="{3E749410-DDE3-413F-97F2-F40A92D96C83}"/>
              </a:ext>
            </a:extLst>
          </p:cNvPr>
          <p:cNvSpPr/>
          <p:nvPr/>
        </p:nvSpPr>
        <p:spPr>
          <a:xfrm>
            <a:off x="18821400" y="6286499"/>
            <a:ext cx="647700" cy="5715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Circle: Hollow 27">
            <a:extLst>
              <a:ext uri="{FF2B5EF4-FFF2-40B4-BE49-F238E27FC236}">
                <a16:creationId xmlns:a16="http://schemas.microsoft.com/office/drawing/2014/main" id="{A4BC9715-7CC9-4EAD-AAFD-4732725316FD}"/>
              </a:ext>
            </a:extLst>
          </p:cNvPr>
          <p:cNvSpPr/>
          <p:nvPr/>
        </p:nvSpPr>
        <p:spPr>
          <a:xfrm>
            <a:off x="18554700" y="5657749"/>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Circle: Hollow 28">
            <a:extLst>
              <a:ext uri="{FF2B5EF4-FFF2-40B4-BE49-F238E27FC236}">
                <a16:creationId xmlns:a16="http://schemas.microsoft.com/office/drawing/2014/main" id="{9775C221-FFC1-40B2-B360-4D63D36A1B15}"/>
              </a:ext>
            </a:extLst>
          </p:cNvPr>
          <p:cNvSpPr/>
          <p:nvPr/>
        </p:nvSpPr>
        <p:spPr>
          <a:xfrm>
            <a:off x="438150" y="2457052"/>
            <a:ext cx="647700" cy="571500"/>
          </a:xfrm>
          <a:prstGeom prst="donu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Circle: Hollow 29">
            <a:extLst>
              <a:ext uri="{FF2B5EF4-FFF2-40B4-BE49-F238E27FC236}">
                <a16:creationId xmlns:a16="http://schemas.microsoft.com/office/drawing/2014/main" id="{6C854B02-46B3-49CF-A81A-B65006570955}"/>
              </a:ext>
            </a:extLst>
          </p:cNvPr>
          <p:cNvSpPr/>
          <p:nvPr/>
        </p:nvSpPr>
        <p:spPr>
          <a:xfrm>
            <a:off x="438150" y="3847901"/>
            <a:ext cx="647700" cy="571500"/>
          </a:xfrm>
          <a:prstGeom prst="donu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6B9ACC46-B48F-4102-922B-7D6F13C31C97}"/>
              </a:ext>
            </a:extLst>
          </p:cNvPr>
          <p:cNvSpPr txBox="1"/>
          <p:nvPr/>
        </p:nvSpPr>
        <p:spPr>
          <a:xfrm>
            <a:off x="1359957" y="2480409"/>
            <a:ext cx="2989088" cy="1938992"/>
          </a:xfrm>
          <a:prstGeom prst="rect">
            <a:avLst/>
          </a:prstGeom>
          <a:noFill/>
        </p:spPr>
        <p:txBody>
          <a:bodyPr wrap="none" rtlCol="0">
            <a:spAutoFit/>
          </a:bodyPr>
          <a:lstStyle/>
          <a:p>
            <a:r>
              <a:rPr lang="en-GB" sz="4000" dirty="0" err="1">
                <a:solidFill>
                  <a:schemeClr val="bg1"/>
                </a:solidFill>
              </a:rPr>
              <a:t>Lagg</a:t>
            </a:r>
            <a:r>
              <a:rPr lang="en-GB" sz="4000" dirty="0">
                <a:solidFill>
                  <a:schemeClr val="bg1"/>
                </a:solidFill>
              </a:rPr>
              <a:t> Camera</a:t>
            </a:r>
          </a:p>
          <a:p>
            <a:endParaRPr lang="en-GB" sz="4000" dirty="0">
              <a:solidFill>
                <a:schemeClr val="bg1"/>
              </a:solidFill>
            </a:endParaRPr>
          </a:p>
          <a:p>
            <a:r>
              <a:rPr lang="en-GB" sz="4000" dirty="0">
                <a:solidFill>
                  <a:schemeClr val="bg1"/>
                </a:solidFill>
              </a:rPr>
              <a:t>Field Camera</a:t>
            </a:r>
          </a:p>
        </p:txBody>
      </p:sp>
      <p:sp>
        <p:nvSpPr>
          <p:cNvPr id="7" name="TextBox 6">
            <a:extLst>
              <a:ext uri="{FF2B5EF4-FFF2-40B4-BE49-F238E27FC236}">
                <a16:creationId xmlns:a16="http://schemas.microsoft.com/office/drawing/2014/main" id="{698AD886-3771-452A-BA9F-0368F6801AC5}"/>
              </a:ext>
            </a:extLst>
          </p:cNvPr>
          <p:cNvSpPr txBox="1"/>
          <p:nvPr/>
        </p:nvSpPr>
        <p:spPr>
          <a:xfrm>
            <a:off x="428106" y="447476"/>
            <a:ext cx="1315488" cy="923330"/>
          </a:xfrm>
          <a:prstGeom prst="rect">
            <a:avLst/>
          </a:prstGeom>
          <a:noFill/>
        </p:spPr>
        <p:txBody>
          <a:bodyPr wrap="none" rtlCol="0">
            <a:spAutoFit/>
          </a:bodyPr>
          <a:lstStyle/>
          <a:p>
            <a:r>
              <a:rPr lang="en-GB" sz="5400" b="1" dirty="0">
                <a:solidFill>
                  <a:schemeClr val="bg2"/>
                </a:solidFill>
              </a:rPr>
              <a:t>Key</a:t>
            </a:r>
          </a:p>
        </p:txBody>
      </p:sp>
      <p:sp>
        <p:nvSpPr>
          <p:cNvPr id="31" name="TextBox 30">
            <a:extLst>
              <a:ext uri="{FF2B5EF4-FFF2-40B4-BE49-F238E27FC236}">
                <a16:creationId xmlns:a16="http://schemas.microsoft.com/office/drawing/2014/main" id="{B96A900D-D3F1-4BA4-A400-43A84AD07591}"/>
              </a:ext>
            </a:extLst>
          </p:cNvPr>
          <p:cNvSpPr txBox="1"/>
          <p:nvPr/>
        </p:nvSpPr>
        <p:spPr>
          <a:xfrm>
            <a:off x="445256" y="6572249"/>
            <a:ext cx="5806367" cy="3477875"/>
          </a:xfrm>
          <a:prstGeom prst="rect">
            <a:avLst/>
          </a:prstGeom>
          <a:noFill/>
        </p:spPr>
        <p:txBody>
          <a:bodyPr wrap="square" rtlCol="0">
            <a:spAutoFit/>
          </a:bodyPr>
          <a:lstStyle/>
          <a:p>
            <a:r>
              <a:rPr lang="en-GB" sz="4400" dirty="0">
                <a:solidFill>
                  <a:schemeClr val="bg1"/>
                </a:solidFill>
              </a:rPr>
              <a:t>Fields were randomly selected by numbering and having a random number generator choose 10 numbers.</a:t>
            </a:r>
          </a:p>
        </p:txBody>
      </p:sp>
    </p:spTree>
    <p:extLst>
      <p:ext uri="{BB962C8B-B14F-4D97-AF65-F5344CB8AC3E}">
        <p14:creationId xmlns:p14="http://schemas.microsoft.com/office/powerpoint/2010/main" val="91291565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scuss how you analysed your data"/>
          <p:cNvSpPr txBox="1">
            <a:spLocks noGrp="1"/>
          </p:cNvSpPr>
          <p:nvPr>
            <p:ph type="title"/>
          </p:nvPr>
        </p:nvSpPr>
        <p:spPr>
          <a:xfrm>
            <a:off x="474445" y="263843"/>
            <a:ext cx="21005800" cy="1029693"/>
          </a:xfrm>
          <a:prstGeom prst="rect">
            <a:avLst/>
          </a:prstGeom>
        </p:spPr>
        <p:txBody>
          <a:bodyPr>
            <a:normAutofit/>
          </a:bodyPr>
          <a:lstStyle>
            <a:lvl1pPr defTabSz="445770">
              <a:defRPr sz="6048"/>
            </a:lvl1pPr>
          </a:lstStyle>
          <a:p>
            <a:r>
              <a:rPr lang="en-GB" sz="5400" b="1" dirty="0">
                <a:solidFill>
                  <a:schemeClr val="bg2"/>
                </a:solidFill>
              </a:rPr>
              <a:t>Data Analysis</a:t>
            </a:r>
            <a:endParaRPr sz="5400" b="1" dirty="0">
              <a:solidFill>
                <a:schemeClr val="bg2"/>
              </a:solidFill>
            </a:endParaRPr>
          </a:p>
        </p:txBody>
      </p:sp>
      <p:sp>
        <p:nvSpPr>
          <p:cNvPr id="144" name="Talk about the statistical tests you are going to run / have run…"/>
          <p:cNvSpPr txBox="1">
            <a:spLocks noGrp="1"/>
          </p:cNvSpPr>
          <p:nvPr>
            <p:ph type="body" idx="1"/>
          </p:nvPr>
        </p:nvSpPr>
        <p:spPr>
          <a:xfrm>
            <a:off x="-838201" y="2157457"/>
            <a:ext cx="7458551" cy="9501143"/>
          </a:xfrm>
          <a:prstGeom prst="rect">
            <a:avLst/>
          </a:prstGeom>
        </p:spPr>
        <p:txBody>
          <a:bodyPr anchor="t">
            <a:normAutofit/>
          </a:bodyPr>
          <a:lstStyle/>
          <a:p>
            <a:pPr marL="1270000" lvl="1" indent="0">
              <a:buClr>
                <a:srgbClr val="000000"/>
              </a:buClr>
              <a:buSzPct val="100000"/>
              <a:buNone/>
              <a:defRPr>
                <a:solidFill>
                  <a:srgbClr val="929292"/>
                </a:solidFill>
              </a:defRPr>
            </a:pPr>
            <a:r>
              <a:rPr lang="en-GB" dirty="0">
                <a:solidFill>
                  <a:schemeClr val="bg1"/>
                </a:solidFill>
              </a:rPr>
              <a:t>Behaviours will be analysed using a Mann-Whitney U test.</a:t>
            </a:r>
          </a:p>
          <a:p>
            <a:pPr marL="1270000" lvl="1" indent="0">
              <a:buClr>
                <a:srgbClr val="000000"/>
              </a:buClr>
              <a:buSzPct val="100000"/>
              <a:buNone/>
              <a:defRPr>
                <a:solidFill>
                  <a:srgbClr val="929292"/>
                </a:solidFill>
              </a:defRPr>
            </a:pPr>
            <a:endParaRPr lang="en-GB" dirty="0">
              <a:solidFill>
                <a:schemeClr val="bg1"/>
              </a:solidFill>
            </a:endParaRPr>
          </a:p>
          <a:p>
            <a:pPr marL="1270000" lvl="1" indent="0">
              <a:buClr>
                <a:srgbClr val="000000"/>
              </a:buClr>
              <a:buSzPct val="100000"/>
              <a:buNone/>
              <a:defRPr>
                <a:solidFill>
                  <a:srgbClr val="929292"/>
                </a:solidFill>
              </a:defRPr>
            </a:pPr>
            <a:endParaRPr lang="en-GB" dirty="0">
              <a:solidFill>
                <a:schemeClr val="bg1"/>
              </a:solidFill>
            </a:endParaRPr>
          </a:p>
          <a:p>
            <a:pPr marL="1270000" lvl="1" indent="0">
              <a:buClr>
                <a:srgbClr val="000000"/>
              </a:buClr>
              <a:buSzPct val="100000"/>
              <a:buNone/>
              <a:defRPr>
                <a:solidFill>
                  <a:srgbClr val="929292"/>
                </a:solidFill>
              </a:defRPr>
            </a:pPr>
            <a:r>
              <a:rPr lang="en-GB" dirty="0">
                <a:solidFill>
                  <a:schemeClr val="bg1"/>
                </a:solidFill>
              </a:rPr>
              <a:t>Data is non-normally distributed due to observation</a:t>
            </a:r>
          </a:p>
        </p:txBody>
      </p:sp>
      <p:grpSp>
        <p:nvGrpSpPr>
          <p:cNvPr id="128" name="Group 127">
            <a:extLst>
              <a:ext uri="{FF2B5EF4-FFF2-40B4-BE49-F238E27FC236}">
                <a16:creationId xmlns:a16="http://schemas.microsoft.com/office/drawing/2014/main" id="{2C51C61F-FFE8-4344-8A34-70A4D6A800BE}"/>
              </a:ext>
            </a:extLst>
          </p:cNvPr>
          <p:cNvGrpSpPr/>
          <p:nvPr/>
        </p:nvGrpSpPr>
        <p:grpSpPr>
          <a:xfrm>
            <a:off x="7919766" y="3429000"/>
            <a:ext cx="15308169" cy="5403969"/>
            <a:chOff x="3593572" y="4136516"/>
            <a:chExt cx="17769255" cy="5458453"/>
          </a:xfrm>
        </p:grpSpPr>
        <p:pic>
          <p:nvPicPr>
            <p:cNvPr id="6" name="Picture 5">
              <a:extLst>
                <a:ext uri="{FF2B5EF4-FFF2-40B4-BE49-F238E27FC236}">
                  <a16:creationId xmlns:a16="http://schemas.microsoft.com/office/drawing/2014/main" id="{C47CF9B0-9CBE-4C11-9BD2-4CC5F0B70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832" y="4758780"/>
              <a:ext cx="8582025" cy="4333875"/>
            </a:xfrm>
            <a:prstGeom prst="rect">
              <a:avLst/>
            </a:prstGeom>
          </p:spPr>
        </p:pic>
        <p:sp>
          <p:nvSpPr>
            <p:cNvPr id="8" name="TextBox 7">
              <a:extLst>
                <a:ext uri="{FF2B5EF4-FFF2-40B4-BE49-F238E27FC236}">
                  <a16:creationId xmlns:a16="http://schemas.microsoft.com/office/drawing/2014/main" id="{D091C3E1-1086-464E-AAFE-ACE04E087EE7}"/>
                </a:ext>
              </a:extLst>
            </p:cNvPr>
            <p:cNvSpPr txBox="1"/>
            <p:nvPr/>
          </p:nvSpPr>
          <p:spPr>
            <a:xfrm>
              <a:off x="3593572" y="4691062"/>
              <a:ext cx="3796506" cy="4903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GB" sz="6600" dirty="0"/>
                <a:t>Sample 1 = Field</a:t>
              </a:r>
              <a:endParaRPr lang="en-GB" sz="19900" dirty="0"/>
            </a:p>
            <a:p>
              <a:pPr marL="0" marR="0" indent="0" algn="ctr" defTabSz="825500" rtl="0" fontAlgn="auto" latinLnBrk="0" hangingPunct="0">
                <a:lnSpc>
                  <a:spcPct val="100000"/>
                </a:lnSpc>
                <a:spcBef>
                  <a:spcPts val="0"/>
                </a:spcBef>
                <a:spcAft>
                  <a:spcPts val="0"/>
                </a:spcAft>
                <a:buClrTx/>
                <a:buSzTx/>
                <a:buFontTx/>
                <a:buNone/>
                <a:tabLst/>
              </a:pPr>
              <a:endParaRPr lang="en-GB" dirty="0"/>
            </a:p>
            <a:p>
              <a:pPr marL="0" marR="0" indent="0" algn="ctr" defTabSz="825500" rtl="0" fontAlgn="auto" latinLnBrk="0" hangingPunct="0">
                <a:lnSpc>
                  <a:spcPct val="100000"/>
                </a:lnSpc>
                <a:spcBef>
                  <a:spcPts val="0"/>
                </a:spcBef>
                <a:spcAft>
                  <a:spcPts val="0"/>
                </a:spcAft>
                <a:buClrTx/>
                <a:buSzTx/>
                <a:buFontTx/>
                <a:buNone/>
                <a:tabLst/>
              </a:pPr>
              <a:endParaRPr kumimoji="0" lang="en-GB"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GB" sz="6000" b="1" dirty="0"/>
                <a:t>Sample 2 = </a:t>
              </a:r>
              <a:r>
                <a:rPr lang="en-GB" sz="6000" b="1" dirty="0" err="1"/>
                <a:t>Lagg</a:t>
              </a:r>
              <a:endParaRPr kumimoji="0" lang="en-GB"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10" name="Straight Arrow Connector 9">
              <a:extLst>
                <a:ext uri="{FF2B5EF4-FFF2-40B4-BE49-F238E27FC236}">
                  <a16:creationId xmlns:a16="http://schemas.microsoft.com/office/drawing/2014/main" id="{EC4F53E6-4D89-4ECC-81E4-A485BBE2EE15}"/>
                </a:ext>
              </a:extLst>
            </p:cNvPr>
            <p:cNvCxnSpPr>
              <a:cxnSpLocks/>
            </p:cNvCxnSpPr>
            <p:nvPr/>
          </p:nvCxnSpPr>
          <p:spPr>
            <a:xfrm flipH="1">
              <a:off x="16448081" y="5745064"/>
              <a:ext cx="97366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8D580F8-F85C-4C8B-98E8-2DF8037CAE9F}"/>
                </a:ext>
              </a:extLst>
            </p:cNvPr>
            <p:cNvCxnSpPr>
              <a:cxnSpLocks/>
            </p:cNvCxnSpPr>
            <p:nvPr/>
          </p:nvCxnSpPr>
          <p:spPr>
            <a:xfrm flipH="1">
              <a:off x="16483015" y="7585573"/>
              <a:ext cx="903795" cy="38536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3806FC01-077F-41CC-B12E-E66B2B0EA3A2}"/>
                </a:ext>
              </a:extLst>
            </p:cNvPr>
            <p:cNvSpPr txBox="1"/>
            <p:nvPr/>
          </p:nvSpPr>
          <p:spPr>
            <a:xfrm>
              <a:off x="17305497" y="5313728"/>
              <a:ext cx="4057330" cy="2590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4000" i="0" u="none" strike="noStrike" cap="none" spc="0" normalizeH="0" baseline="0" dirty="0">
                  <a:ln>
                    <a:noFill/>
                  </a:ln>
                  <a:solidFill>
                    <a:srgbClr val="000000"/>
                  </a:solidFill>
                  <a:effectLst/>
                  <a:uFillTx/>
                  <a:latin typeface="Helvetica Neue"/>
                  <a:ea typeface="Helvetica Neue"/>
                  <a:cs typeface="Helvetica Neue"/>
                  <a:sym typeface="Helvetica Neue"/>
                </a:rPr>
                <a:t>Total Sample 1</a:t>
              </a:r>
            </a:p>
            <a:p>
              <a:pPr marL="0" marR="0" indent="0" algn="ctr" defTabSz="825500" rtl="0" fontAlgn="auto" latinLnBrk="0" hangingPunct="0">
                <a:lnSpc>
                  <a:spcPct val="100000"/>
                </a:lnSpc>
                <a:spcBef>
                  <a:spcPts val="0"/>
                </a:spcBef>
                <a:spcAft>
                  <a:spcPts val="0"/>
                </a:spcAft>
                <a:buClrTx/>
                <a:buSzTx/>
                <a:buFontTx/>
                <a:buNone/>
                <a:tabLst/>
              </a:pPr>
              <a:endParaRPr lang="en-GB" sz="4000" dirty="0"/>
            </a:p>
            <a:p>
              <a:pPr marL="0" marR="0" indent="0" algn="ctr" defTabSz="825500" rtl="0" fontAlgn="auto" latinLnBrk="0" hangingPunct="0">
                <a:lnSpc>
                  <a:spcPct val="100000"/>
                </a:lnSpc>
                <a:spcBef>
                  <a:spcPts val="0"/>
                </a:spcBef>
                <a:spcAft>
                  <a:spcPts val="0"/>
                </a:spcAft>
                <a:buClrTx/>
                <a:buSzTx/>
                <a:buFontTx/>
                <a:buNone/>
                <a:tabLst/>
              </a:pPr>
              <a:endParaRPr kumimoji="0" lang="en-GB" sz="4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GB" sz="4000" dirty="0"/>
                <a:t>Total Sample 2</a:t>
              </a:r>
              <a:endParaRPr kumimoji="0" lang="en-GB" sz="4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Oval 16">
              <a:extLst>
                <a:ext uri="{FF2B5EF4-FFF2-40B4-BE49-F238E27FC236}">
                  <a16:creationId xmlns:a16="http://schemas.microsoft.com/office/drawing/2014/main" id="{D3D00924-FBB8-4022-B366-4AD90FFBD235}"/>
                </a:ext>
              </a:extLst>
            </p:cNvPr>
            <p:cNvSpPr/>
            <p:nvPr/>
          </p:nvSpPr>
          <p:spPr>
            <a:xfrm>
              <a:off x="14923026" y="5284193"/>
              <a:ext cx="1343024" cy="921743"/>
            </a:xfrm>
            <a:prstGeom prst="ellipse">
              <a:avLst/>
            </a:pr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E65B3818-506E-4E34-A0D6-6B4F1980AE62}"/>
                </a:ext>
              </a:extLst>
            </p:cNvPr>
            <p:cNvSpPr/>
            <p:nvPr/>
          </p:nvSpPr>
          <p:spPr>
            <a:xfrm>
              <a:off x="10388762" y="7886700"/>
              <a:ext cx="1154637" cy="921743"/>
            </a:xfrm>
            <a:prstGeom prst="ellipse">
              <a:avLst/>
            </a:pr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B4778F98-10D8-4481-AAAE-1919A7CA5600}"/>
                </a:ext>
              </a:extLst>
            </p:cNvPr>
            <p:cNvSpPr/>
            <p:nvPr/>
          </p:nvSpPr>
          <p:spPr>
            <a:xfrm>
              <a:off x="15314084" y="7886700"/>
              <a:ext cx="1154637" cy="921743"/>
            </a:xfrm>
            <a:prstGeom prst="ellipse">
              <a:avLst/>
            </a:pr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CBF82063-B6CC-4AB8-96F1-EB09E3468D46}"/>
                </a:ext>
              </a:extLst>
            </p:cNvPr>
            <p:cNvSpPr/>
            <p:nvPr/>
          </p:nvSpPr>
          <p:spPr>
            <a:xfrm>
              <a:off x="9460975" y="5284192"/>
              <a:ext cx="1154637" cy="921743"/>
            </a:xfrm>
            <a:prstGeom prst="ellipse">
              <a:avLst/>
            </a:prstGeom>
            <a:no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2" name="Straight Arrow Connector 21">
              <a:extLst>
                <a:ext uri="{FF2B5EF4-FFF2-40B4-BE49-F238E27FC236}">
                  <a16:creationId xmlns:a16="http://schemas.microsoft.com/office/drawing/2014/main" id="{B18B7562-CF8F-4094-8BA4-0C65F8FB605B}"/>
                </a:ext>
              </a:extLst>
            </p:cNvPr>
            <p:cNvCxnSpPr>
              <a:cxnSpLocks/>
            </p:cNvCxnSpPr>
            <p:nvPr/>
          </p:nvCxnSpPr>
          <p:spPr>
            <a:xfrm>
              <a:off x="9029700" y="4758780"/>
              <a:ext cx="431275" cy="48356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2445D83-830F-43EE-8058-A45FA9DA7E54}"/>
                </a:ext>
              </a:extLst>
            </p:cNvPr>
            <p:cNvSpPr txBox="1"/>
            <p:nvPr/>
          </p:nvSpPr>
          <p:spPr>
            <a:xfrm>
              <a:off x="5799365" y="4136516"/>
              <a:ext cx="458939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000" b="1" i="0" u="none" strike="noStrike" cap="none" spc="0" normalizeH="0" baseline="0" dirty="0">
                  <a:ln>
                    <a:noFill/>
                  </a:ln>
                  <a:solidFill>
                    <a:srgbClr val="000000"/>
                  </a:solidFill>
                  <a:effectLst/>
                  <a:uFillTx/>
                  <a:latin typeface="Helvetica Neue"/>
                  <a:ea typeface="Helvetica Neue"/>
                  <a:cs typeface="Helvetica Neue"/>
                  <a:sym typeface="Helvetica Neue"/>
                </a:rPr>
                <a:t>N sample 1 x N sample 2</a:t>
              </a:r>
            </a:p>
          </p:txBody>
        </p:sp>
        <p:cxnSp>
          <p:nvCxnSpPr>
            <p:cNvPr id="31" name="Straight Arrow Connector 30">
              <a:extLst>
                <a:ext uri="{FF2B5EF4-FFF2-40B4-BE49-F238E27FC236}">
                  <a16:creationId xmlns:a16="http://schemas.microsoft.com/office/drawing/2014/main" id="{24B95F9A-7A26-4CF7-9BE6-340074770ADD}"/>
                </a:ext>
              </a:extLst>
            </p:cNvPr>
            <p:cNvCxnSpPr/>
            <p:nvPr/>
          </p:nvCxnSpPr>
          <p:spPr>
            <a:xfrm>
              <a:off x="9028144" y="4807075"/>
              <a:ext cx="1587468" cy="286760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8"/>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 name="Rectangle 155">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40526" y="1523998"/>
            <a:ext cx="5850636" cy="10668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8" name="Rectangle 157">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23998"/>
            <a:ext cx="9284456"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6" name="Discussion of the data you’ve collected"/>
          <p:cNvSpPr txBox="1">
            <a:spLocks noGrp="1"/>
          </p:cNvSpPr>
          <p:nvPr>
            <p:ph type="title"/>
          </p:nvPr>
        </p:nvSpPr>
        <p:spPr>
          <a:xfrm>
            <a:off x="745128" y="2596896"/>
            <a:ext cx="6517376" cy="6510528"/>
          </a:xfrm>
          <a:prstGeom prst="rect">
            <a:avLst/>
          </a:prstGeom>
        </p:spPr>
        <p:txBody>
          <a:bodyPr vert="horz" lIns="91440" tIns="45720" rIns="91440" bIns="45720" rtlCol="0" anchor="b">
            <a:normAutofit/>
          </a:bodyPr>
          <a:lstStyle>
            <a:lvl1pPr defTabSz="445770">
              <a:defRPr sz="6048"/>
            </a:lvl1pPr>
          </a:lstStyle>
          <a:p>
            <a:pPr algn="ctr" defTabSz="914400"/>
            <a:r>
              <a:rPr lang="en-US" sz="9600" b="1" spc="-100" dirty="0"/>
              <a:t>Discussion of the data collected</a:t>
            </a:r>
          </a:p>
        </p:txBody>
      </p:sp>
      <p:sp>
        <p:nvSpPr>
          <p:cNvPr id="162" name="Rectangle 161">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9" name="You collected a shit ton of data…">
            <a:extLst>
              <a:ext uri="{FF2B5EF4-FFF2-40B4-BE49-F238E27FC236}">
                <a16:creationId xmlns:a16="http://schemas.microsoft.com/office/drawing/2014/main" id="{E1313C85-4E82-465B-9D2F-A427F20C6BF1}"/>
              </a:ext>
            </a:extLst>
          </p:cNvPr>
          <p:cNvGraphicFramePr/>
          <p:nvPr>
            <p:extLst>
              <p:ext uri="{D42A27DB-BD31-4B8C-83A1-F6EECF244321}">
                <p14:modId xmlns:p14="http://schemas.microsoft.com/office/powerpoint/2010/main" val="2165042395"/>
              </p:ext>
            </p:extLst>
          </p:nvPr>
        </p:nvGraphicFramePr>
        <p:xfrm>
          <a:off x="7519792" y="1770918"/>
          <a:ext cx="15456534" cy="10174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0"/>
            <a:ext cx="24384000" cy="13716000"/>
          </a:xfrm>
          <a:prstGeom prst="rect">
            <a:avLst/>
          </a:prstGeom>
          <a:solidFill>
            <a:srgbClr val="325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024" y="916940"/>
            <a:ext cx="22475952" cy="117957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ADBE82B9-1119-4F8E-B20B-F955518C9843}"/>
              </a:ext>
            </a:extLst>
          </p:cNvPr>
          <p:cNvPicPr>
            <a:picLocks noChangeAspect="1"/>
          </p:cNvPicPr>
          <p:nvPr/>
        </p:nvPicPr>
        <p:blipFill rotWithShape="1">
          <a:blip r:embed="rId2"/>
          <a:srcRect t="26563" b="6770"/>
          <a:stretch/>
        </p:blipFill>
        <p:spPr>
          <a:xfrm>
            <a:off x="1420046" y="1586047"/>
            <a:ext cx="21543907" cy="10543906"/>
          </a:xfrm>
          <a:prstGeom prst="rect">
            <a:avLst/>
          </a:prstGeom>
        </p:spPr>
      </p:pic>
    </p:spTree>
    <p:extLst>
      <p:ext uri="{BB962C8B-B14F-4D97-AF65-F5344CB8AC3E}">
        <p14:creationId xmlns:p14="http://schemas.microsoft.com/office/powerpoint/2010/main" val="42803178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8"/>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40526" y="1523998"/>
            <a:ext cx="5850636" cy="10668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9" name="Rectangle 98">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35278"/>
            <a:ext cx="23414734" cy="3704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Talk about the results of the analysis"/>
          <p:cNvSpPr txBox="1">
            <a:spLocks noGrp="1"/>
          </p:cNvSpPr>
          <p:nvPr>
            <p:ph type="title"/>
          </p:nvPr>
        </p:nvSpPr>
        <p:spPr>
          <a:xfrm>
            <a:off x="2139696" y="9181322"/>
            <a:ext cx="20421724" cy="2131380"/>
          </a:xfrm>
          <a:prstGeom prst="rect">
            <a:avLst/>
          </a:prstGeom>
        </p:spPr>
        <p:txBody>
          <a:bodyPr vert="horz" lIns="91440" tIns="45720" rIns="91440" bIns="45720" rtlCol="0" anchor="b">
            <a:normAutofit/>
          </a:bodyPr>
          <a:lstStyle>
            <a:lvl1pPr defTabSz="445770">
              <a:defRPr sz="6048"/>
            </a:lvl1pPr>
          </a:lstStyle>
          <a:p>
            <a:pPr defTabSz="914400"/>
            <a:r>
              <a:rPr lang="en-US" sz="5900" spc="-100"/>
              <a:t>General Observations</a:t>
            </a:r>
          </a:p>
        </p:txBody>
      </p:sp>
      <p:sp>
        <p:nvSpPr>
          <p:cNvPr id="150" name="This is a good slide for plots…"/>
          <p:cNvSpPr txBox="1">
            <a:spLocks noGrp="1"/>
          </p:cNvSpPr>
          <p:nvPr>
            <p:ph type="body" idx="1"/>
          </p:nvPr>
        </p:nvSpPr>
        <p:spPr>
          <a:xfrm>
            <a:off x="2200028" y="11333584"/>
            <a:ext cx="20361392" cy="1085184"/>
          </a:xfrm>
          <a:prstGeom prst="rect">
            <a:avLst/>
          </a:prstGeom>
        </p:spPr>
        <p:txBody>
          <a:bodyPr vert="horz" lIns="91440" tIns="45720" rIns="91440" bIns="45720" rtlCol="0" anchor="t">
            <a:normAutofit/>
          </a:bodyPr>
          <a:lstStyle/>
          <a:p>
            <a:pPr marL="0" lvl="1" indent="0" defTabSz="914400">
              <a:spcBef>
                <a:spcPts val="1200"/>
              </a:spcBef>
              <a:buSzPct val="100000"/>
              <a:buNone/>
              <a:defRPr>
                <a:solidFill>
                  <a:srgbClr val="929292"/>
                </a:solidFill>
              </a:defRPr>
            </a:pPr>
            <a:r>
              <a:rPr lang="en-US" sz="2200" dirty="0">
                <a:solidFill>
                  <a:schemeClr val="accent1">
                    <a:lumMod val="20000"/>
                    <a:lumOff val="80000"/>
                  </a:schemeClr>
                </a:solidFill>
              </a:rPr>
              <a:t>Mean No. of Individuals</a:t>
            </a:r>
          </a:p>
        </p:txBody>
      </p:sp>
      <p:graphicFrame>
        <p:nvGraphicFramePr>
          <p:cNvPr id="8" name="Chart 7">
            <a:extLst>
              <a:ext uri="{FF2B5EF4-FFF2-40B4-BE49-F238E27FC236}">
                <a16:creationId xmlns:a16="http://schemas.microsoft.com/office/drawing/2014/main" id="{C471328E-7BB4-4564-8309-E56DA2877EDB}"/>
              </a:ext>
            </a:extLst>
          </p:cNvPr>
          <p:cNvGraphicFramePr>
            <a:graphicFrameLocks/>
          </p:cNvGraphicFramePr>
          <p:nvPr>
            <p:extLst>
              <p:ext uri="{D42A27DB-BD31-4B8C-83A1-F6EECF244321}">
                <p14:modId xmlns:p14="http://schemas.microsoft.com/office/powerpoint/2010/main" val="2052628650"/>
              </p:ext>
            </p:extLst>
          </p:nvPr>
        </p:nvGraphicFramePr>
        <p:xfrm>
          <a:off x="2139694" y="969264"/>
          <a:ext cx="21275040" cy="71135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8"/>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40526" y="1523998"/>
            <a:ext cx="5850636" cy="10668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5" name="Rectangle 94">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35278"/>
            <a:ext cx="23414734" cy="3704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Talk about the results of the analysis"/>
          <p:cNvSpPr txBox="1">
            <a:spLocks noGrp="1"/>
          </p:cNvSpPr>
          <p:nvPr>
            <p:ph type="title"/>
          </p:nvPr>
        </p:nvSpPr>
        <p:spPr>
          <a:xfrm>
            <a:off x="2139696" y="9181322"/>
            <a:ext cx="20421724" cy="2131380"/>
          </a:xfrm>
          <a:prstGeom prst="rect">
            <a:avLst/>
          </a:prstGeom>
        </p:spPr>
        <p:txBody>
          <a:bodyPr vert="horz" lIns="91440" tIns="45720" rIns="91440" bIns="45720" rtlCol="0" anchor="b">
            <a:normAutofit/>
          </a:bodyPr>
          <a:lstStyle>
            <a:lvl1pPr defTabSz="445770">
              <a:defRPr sz="6048"/>
            </a:lvl1pPr>
          </a:lstStyle>
          <a:p>
            <a:pPr defTabSz="914400"/>
            <a:r>
              <a:rPr lang="en-US" sz="5900" spc="-100"/>
              <a:t>General Observations</a:t>
            </a:r>
          </a:p>
        </p:txBody>
      </p:sp>
      <p:sp>
        <p:nvSpPr>
          <p:cNvPr id="150" name="This is a good slide for plots…"/>
          <p:cNvSpPr txBox="1">
            <a:spLocks noGrp="1"/>
          </p:cNvSpPr>
          <p:nvPr>
            <p:ph type="body" idx="1"/>
          </p:nvPr>
        </p:nvSpPr>
        <p:spPr>
          <a:xfrm>
            <a:off x="2200028" y="11333584"/>
            <a:ext cx="20361392" cy="1085184"/>
          </a:xfrm>
          <a:prstGeom prst="rect">
            <a:avLst/>
          </a:prstGeom>
        </p:spPr>
        <p:txBody>
          <a:bodyPr vert="horz" lIns="91440" tIns="45720" rIns="91440" bIns="45720" rtlCol="0" anchor="t">
            <a:normAutofit/>
          </a:bodyPr>
          <a:lstStyle/>
          <a:p>
            <a:pPr marL="0" lvl="1" indent="0" defTabSz="914400">
              <a:spcBef>
                <a:spcPts val="1200"/>
              </a:spcBef>
              <a:buSzPct val="100000"/>
              <a:buNone/>
              <a:defRPr>
                <a:solidFill>
                  <a:srgbClr val="929292"/>
                </a:solidFill>
              </a:defRPr>
            </a:pPr>
            <a:r>
              <a:rPr lang="en-US" sz="2200" dirty="0">
                <a:solidFill>
                  <a:schemeClr val="accent1">
                    <a:lumMod val="20000"/>
                    <a:lumOff val="80000"/>
                  </a:schemeClr>
                </a:solidFill>
              </a:rPr>
              <a:t>  Mean Time Spent Grazing </a:t>
            </a:r>
          </a:p>
        </p:txBody>
      </p:sp>
      <p:graphicFrame>
        <p:nvGraphicFramePr>
          <p:cNvPr id="6" name="Chart 5">
            <a:extLst>
              <a:ext uri="{FF2B5EF4-FFF2-40B4-BE49-F238E27FC236}">
                <a16:creationId xmlns:a16="http://schemas.microsoft.com/office/drawing/2014/main" id="{E686C448-4D22-414F-90C8-B88FD89BBF9C}"/>
              </a:ext>
            </a:extLst>
          </p:cNvPr>
          <p:cNvGraphicFramePr>
            <a:graphicFrameLocks/>
          </p:cNvGraphicFramePr>
          <p:nvPr>
            <p:extLst>
              <p:ext uri="{D42A27DB-BD31-4B8C-83A1-F6EECF244321}">
                <p14:modId xmlns:p14="http://schemas.microsoft.com/office/powerpoint/2010/main" val="100315524"/>
              </p:ext>
            </p:extLst>
          </p:nvPr>
        </p:nvGraphicFramePr>
        <p:xfrm>
          <a:off x="2139694" y="969264"/>
          <a:ext cx="21275040" cy="71135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669666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0"/>
            <a:ext cx="24384000" cy="13716000"/>
          </a:xfrm>
          <a:prstGeom prst="rect">
            <a:avLst/>
          </a:prstGeom>
          <a:solidFill>
            <a:srgbClr val="42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024" y="916940"/>
            <a:ext cx="22475952" cy="1179576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278531F-3AB7-494C-BAAA-BAC5689B405A}"/>
              </a:ext>
            </a:extLst>
          </p:cNvPr>
          <p:cNvPicPr>
            <a:picLocks noChangeAspect="1"/>
          </p:cNvPicPr>
          <p:nvPr/>
        </p:nvPicPr>
        <p:blipFill rotWithShape="1">
          <a:blip r:embed="rId2"/>
          <a:srcRect l="3910" t="25928" r="57278" b="27762"/>
          <a:stretch/>
        </p:blipFill>
        <p:spPr>
          <a:xfrm>
            <a:off x="4337109" y="1542868"/>
            <a:ext cx="15709784" cy="10543906"/>
          </a:xfrm>
          <a:prstGeom prst="rect">
            <a:avLst/>
          </a:prstGeom>
        </p:spPr>
      </p:pic>
    </p:spTree>
    <p:extLst>
      <p:ext uri="{BB962C8B-B14F-4D97-AF65-F5344CB8AC3E}">
        <p14:creationId xmlns:p14="http://schemas.microsoft.com/office/powerpoint/2010/main" val="4239252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6"/>
            <a:ext cx="14104972"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2" name="Talk about the results of the analysis (cont.)"/>
          <p:cNvSpPr txBox="1">
            <a:spLocks noGrp="1"/>
          </p:cNvSpPr>
          <p:nvPr>
            <p:ph type="title"/>
          </p:nvPr>
        </p:nvSpPr>
        <p:spPr>
          <a:xfrm>
            <a:off x="207021" y="-31986"/>
            <a:ext cx="5565129" cy="1524226"/>
          </a:xfrm>
          <a:prstGeom prst="rect">
            <a:avLst/>
          </a:prstGeom>
        </p:spPr>
        <p:txBody>
          <a:bodyPr vert="horz" lIns="91440" tIns="45720" rIns="91440" bIns="45720" rtlCol="0" anchor="ctr">
            <a:normAutofit/>
          </a:bodyPr>
          <a:lstStyle>
            <a:lvl1pPr defTabSz="445770">
              <a:defRPr sz="6048"/>
            </a:lvl1pPr>
          </a:lstStyle>
          <a:p>
            <a:pPr defTabSz="914400"/>
            <a:r>
              <a:rPr lang="en-US" sz="5400" b="1" spc="-60" dirty="0">
                <a:solidFill>
                  <a:schemeClr val="bg2"/>
                </a:solidFill>
              </a:rPr>
              <a:t>Current Findings</a:t>
            </a:r>
          </a:p>
        </p:txBody>
      </p:sp>
      <p:sp>
        <p:nvSpPr>
          <p:cNvPr id="153" name="Discuss other results of the analysis…"/>
          <p:cNvSpPr txBox="1">
            <a:spLocks noGrp="1"/>
          </p:cNvSpPr>
          <p:nvPr>
            <p:ph type="body" idx="1"/>
          </p:nvPr>
        </p:nvSpPr>
        <p:spPr>
          <a:xfrm>
            <a:off x="0" y="2392463"/>
            <a:ext cx="13773150" cy="8931074"/>
          </a:xfrm>
          <a:prstGeom prst="rect">
            <a:avLst/>
          </a:prstGeom>
        </p:spPr>
        <p:txBody>
          <a:bodyPr vert="horz" lIns="91440" tIns="45720" rIns="91440" bIns="45720" rtlCol="0" anchor="t">
            <a:normAutofit fontScale="62500" lnSpcReduction="20000"/>
          </a:bodyPr>
          <a:lstStyle/>
          <a:p>
            <a:pPr marL="1137920" indent="0" defTabSz="914400">
              <a:buSzPct val="100000"/>
              <a:buNone/>
              <a:defRPr>
                <a:solidFill>
                  <a:srgbClr val="929292"/>
                </a:solidFill>
              </a:defRPr>
            </a:pPr>
            <a:r>
              <a:rPr lang="en-US" sz="6400" b="1" dirty="0">
                <a:solidFill>
                  <a:srgbClr val="FFFFFF"/>
                </a:solidFill>
              </a:rPr>
              <a:t>Suggestions of specie-specific </a:t>
            </a:r>
            <a:r>
              <a:rPr lang="en-US" sz="6400" b="1" dirty="0" err="1">
                <a:solidFill>
                  <a:srgbClr val="FFFFFF"/>
                </a:solidFill>
              </a:rPr>
              <a:t>behaviour</a:t>
            </a:r>
            <a:endParaRPr lang="en-US" sz="6400" b="1" dirty="0">
              <a:solidFill>
                <a:srgbClr val="FFFFFF"/>
              </a:solidFill>
            </a:endParaRPr>
          </a:p>
          <a:p>
            <a:pPr marL="2326640" lvl="1" indent="-182880" defTabSz="914400">
              <a:buSzPct val="100000"/>
              <a:defRPr>
                <a:solidFill>
                  <a:srgbClr val="929292"/>
                </a:solidFill>
              </a:defRPr>
            </a:pPr>
            <a:r>
              <a:rPr lang="en-US" sz="6400" b="1" dirty="0">
                <a:solidFill>
                  <a:srgbClr val="FFFFFF"/>
                </a:solidFill>
              </a:rPr>
              <a:t>1. Cows prefer fields?</a:t>
            </a:r>
          </a:p>
          <a:p>
            <a:pPr marL="4155440" lvl="3" indent="-182880" defTabSz="914400">
              <a:buSzPct val="100000"/>
              <a:defRPr>
                <a:solidFill>
                  <a:srgbClr val="929292"/>
                </a:solidFill>
              </a:defRPr>
            </a:pPr>
            <a:r>
              <a:rPr lang="en-US" sz="6400" dirty="0">
                <a:solidFill>
                  <a:srgbClr val="FFFFFF"/>
                </a:solidFill>
              </a:rPr>
              <a:t>Higher population of cows at </a:t>
            </a:r>
            <a:r>
              <a:rPr lang="en-US" sz="6400" dirty="0" err="1">
                <a:solidFill>
                  <a:srgbClr val="FFFFFF"/>
                </a:solidFill>
              </a:rPr>
              <a:t>Knepp</a:t>
            </a:r>
            <a:r>
              <a:rPr lang="en-US" sz="6400" dirty="0">
                <a:solidFill>
                  <a:srgbClr val="FFFFFF"/>
                </a:solidFill>
              </a:rPr>
              <a:t> – </a:t>
            </a:r>
            <a:r>
              <a:rPr lang="en-US" sz="6400" i="1" dirty="0">
                <a:solidFill>
                  <a:srgbClr val="FFFFFF"/>
                </a:solidFill>
              </a:rPr>
              <a:t>Will cows grazing freedom be reduced due to potential waterlogged fields?</a:t>
            </a:r>
          </a:p>
          <a:p>
            <a:pPr marL="4155440" lvl="3" indent="-182880" defTabSz="914400">
              <a:buSzPct val="100000"/>
              <a:defRPr>
                <a:solidFill>
                  <a:srgbClr val="929292"/>
                </a:solidFill>
              </a:defRPr>
            </a:pPr>
            <a:endParaRPr lang="en-US" sz="6400" i="1" dirty="0">
              <a:solidFill>
                <a:srgbClr val="FFFFFF"/>
              </a:solidFill>
            </a:endParaRPr>
          </a:p>
          <a:p>
            <a:pPr marL="4155440" lvl="3" indent="-182880" defTabSz="914400">
              <a:buSzPct val="100000"/>
              <a:defRPr>
                <a:solidFill>
                  <a:srgbClr val="929292"/>
                </a:solidFill>
              </a:defRPr>
            </a:pPr>
            <a:endParaRPr lang="en-US" sz="6400" dirty="0">
              <a:solidFill>
                <a:srgbClr val="FFFFFF"/>
              </a:solidFill>
            </a:endParaRPr>
          </a:p>
          <a:p>
            <a:pPr marL="4155440" lvl="3" indent="-182880" defTabSz="914400">
              <a:buSzPct val="100000"/>
              <a:defRPr>
                <a:solidFill>
                  <a:srgbClr val="929292"/>
                </a:solidFill>
              </a:defRPr>
            </a:pPr>
            <a:endParaRPr lang="en-US" sz="6400" dirty="0">
              <a:solidFill>
                <a:srgbClr val="FFFFFF"/>
              </a:solidFill>
            </a:endParaRPr>
          </a:p>
          <a:p>
            <a:pPr marL="2326640" lvl="1" indent="-182880" defTabSz="914400">
              <a:buSzPct val="100000"/>
              <a:defRPr>
                <a:solidFill>
                  <a:srgbClr val="929292"/>
                </a:solidFill>
              </a:defRPr>
            </a:pPr>
            <a:r>
              <a:rPr lang="en-US" sz="6400" b="1" dirty="0">
                <a:solidFill>
                  <a:srgbClr val="FFFFFF"/>
                </a:solidFill>
              </a:rPr>
              <a:t>2. Deer prefer </a:t>
            </a:r>
            <a:r>
              <a:rPr lang="en-US" sz="6400" b="1" dirty="0" err="1">
                <a:solidFill>
                  <a:srgbClr val="FFFFFF"/>
                </a:solidFill>
              </a:rPr>
              <a:t>laggs</a:t>
            </a:r>
            <a:r>
              <a:rPr lang="en-US" sz="6400" b="1" dirty="0">
                <a:solidFill>
                  <a:srgbClr val="FFFFFF"/>
                </a:solidFill>
              </a:rPr>
              <a:t>?</a:t>
            </a:r>
          </a:p>
          <a:p>
            <a:pPr marL="3241040" lvl="2" indent="-182880" defTabSz="914400">
              <a:buSzPct val="100000"/>
              <a:defRPr>
                <a:solidFill>
                  <a:srgbClr val="929292"/>
                </a:solidFill>
              </a:defRPr>
            </a:pPr>
            <a:r>
              <a:rPr lang="en-US" sz="6400" i="1" dirty="0">
                <a:solidFill>
                  <a:srgbClr val="FFFFFF"/>
                </a:solidFill>
              </a:rPr>
              <a:t>Will the Deer population grow?</a:t>
            </a:r>
          </a:p>
          <a:p>
            <a:pPr marL="2326640" lvl="1" indent="-182880" defTabSz="914400">
              <a:buSzPct val="100000"/>
              <a:defRPr>
                <a:solidFill>
                  <a:srgbClr val="929292"/>
                </a:solidFill>
              </a:defRPr>
            </a:pPr>
            <a:endParaRPr lang="en-US" sz="6400" i="1" dirty="0">
              <a:solidFill>
                <a:srgbClr val="FFFFFF"/>
              </a:solidFill>
            </a:endParaRPr>
          </a:p>
          <a:p>
            <a:pPr marL="2326640" lvl="1" indent="-182880" defTabSz="914400">
              <a:buSzPct val="100000"/>
              <a:defRPr>
                <a:solidFill>
                  <a:srgbClr val="929292"/>
                </a:solidFill>
              </a:defRPr>
            </a:pPr>
            <a:r>
              <a:rPr lang="en-US" sz="6400" b="1" i="1" dirty="0">
                <a:solidFill>
                  <a:srgbClr val="FFFFFF"/>
                </a:solidFill>
              </a:rPr>
              <a:t>3. What will pigs prefer?</a:t>
            </a:r>
          </a:p>
          <a:p>
            <a:pPr marL="2143760" lvl="1" indent="0" defTabSz="914400">
              <a:buSzPct val="100000"/>
              <a:buNone/>
              <a:defRPr>
                <a:solidFill>
                  <a:srgbClr val="929292"/>
                </a:solidFill>
              </a:defRPr>
            </a:pPr>
            <a:endParaRPr lang="en-US" sz="6400" dirty="0">
              <a:solidFill>
                <a:srgbClr val="FFFFFF"/>
              </a:solidFill>
            </a:endParaRPr>
          </a:p>
          <a:p>
            <a:pPr marL="2143760" lvl="1" indent="0" defTabSz="914400">
              <a:buSzPct val="100000"/>
              <a:buNone/>
              <a:defRPr>
                <a:solidFill>
                  <a:srgbClr val="929292"/>
                </a:solidFill>
              </a:defRPr>
            </a:pPr>
            <a:r>
              <a:rPr lang="en-US" sz="6400" dirty="0">
                <a:solidFill>
                  <a:srgbClr val="FFFFFF"/>
                </a:solidFill>
              </a:rPr>
              <a:t>Results are based on low statistics so I am excited to see what happens with the addition of more data.</a:t>
            </a:r>
          </a:p>
          <a:p>
            <a:pPr marL="635000" indent="-182880" defTabSz="914400">
              <a:buSzPct val="100000"/>
              <a:defRPr>
                <a:solidFill>
                  <a:srgbClr val="929292"/>
                </a:solidFill>
              </a:defRPr>
            </a:pPr>
            <a:endParaRPr lang="en-US" sz="3400" dirty="0">
              <a:solidFill>
                <a:srgbClr val="FFFFFF"/>
              </a:solidFill>
            </a:endParaRPr>
          </a:p>
        </p:txBody>
      </p:sp>
      <p:pic>
        <p:nvPicPr>
          <p:cNvPr id="5" name="Picture 4">
            <a:extLst>
              <a:ext uri="{FF2B5EF4-FFF2-40B4-BE49-F238E27FC236}">
                <a16:creationId xmlns:a16="http://schemas.microsoft.com/office/drawing/2014/main" id="{EF1591DD-54AB-48B2-B4D7-B97A78975D6C}"/>
              </a:ext>
            </a:extLst>
          </p:cNvPr>
          <p:cNvPicPr>
            <a:picLocks noChangeAspect="1"/>
          </p:cNvPicPr>
          <p:nvPr/>
        </p:nvPicPr>
        <p:blipFill rotWithShape="1">
          <a:blip r:embed="rId2"/>
          <a:srcRect l="16033" t="20312" r="42386" b="7291"/>
          <a:stretch/>
        </p:blipFill>
        <p:spPr>
          <a:xfrm>
            <a:off x="15105888" y="3148206"/>
            <a:ext cx="7556572" cy="7400700"/>
          </a:xfrm>
          <a:prstGeom prst="rect">
            <a:avLst/>
          </a:prstGeom>
        </p:spPr>
      </p:pic>
      <p:sp>
        <p:nvSpPr>
          <p:cNvPr id="2" name="AutoShape 2" descr="Image result for fallow deer">
            <a:extLst>
              <a:ext uri="{FF2B5EF4-FFF2-40B4-BE49-F238E27FC236}">
                <a16:creationId xmlns:a16="http://schemas.microsoft.com/office/drawing/2014/main" id="{D968EE73-2F41-4E53-89B8-F9277F6F6E8C}"/>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 name="Rectangle 16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 name="Rectangle 16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 name="Rectangle 164">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30700"/>
            <a:ext cx="9284456" cy="10661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Discussion more deeply"/>
          <p:cNvSpPr txBox="1">
            <a:spLocks noGrp="1"/>
          </p:cNvSpPr>
          <p:nvPr>
            <p:ph type="title"/>
          </p:nvPr>
        </p:nvSpPr>
        <p:spPr>
          <a:xfrm>
            <a:off x="257175" y="277007"/>
            <a:ext cx="5250802" cy="1228705"/>
          </a:xfrm>
          <a:prstGeom prst="rect">
            <a:avLst/>
          </a:prstGeom>
        </p:spPr>
        <p:txBody>
          <a:bodyPr vert="horz" lIns="91440" tIns="45720" rIns="91440" bIns="45720" rtlCol="0" anchor="ctr">
            <a:normAutofit/>
          </a:bodyPr>
          <a:lstStyle>
            <a:lvl1pPr defTabSz="445770">
              <a:defRPr sz="6048"/>
            </a:lvl1pPr>
          </a:lstStyle>
          <a:p>
            <a:pPr defTabSz="914400"/>
            <a:r>
              <a:rPr lang="en-US" sz="5400" b="1" spc="-60" dirty="0">
                <a:solidFill>
                  <a:schemeClr val="bg2"/>
                </a:solidFill>
              </a:rPr>
              <a:t>Discussion</a:t>
            </a:r>
          </a:p>
        </p:txBody>
      </p:sp>
      <p:sp>
        <p:nvSpPr>
          <p:cNvPr id="156" name="Fully outline your results…"/>
          <p:cNvSpPr txBox="1">
            <a:spLocks noGrp="1"/>
          </p:cNvSpPr>
          <p:nvPr>
            <p:ph type="body" idx="1"/>
          </p:nvPr>
        </p:nvSpPr>
        <p:spPr>
          <a:xfrm>
            <a:off x="0" y="2616066"/>
            <a:ext cx="8353555" cy="7483737"/>
          </a:xfrm>
          <a:prstGeom prst="rect">
            <a:avLst/>
          </a:prstGeom>
        </p:spPr>
        <p:txBody>
          <a:bodyPr vert="horz" lIns="91440" tIns="45720" rIns="91440" bIns="45720" rtlCol="0" anchor="t">
            <a:normAutofit fontScale="92500" lnSpcReduction="10000"/>
          </a:bodyPr>
          <a:lstStyle/>
          <a:p>
            <a:pPr marL="680720" indent="0" defTabSz="914400">
              <a:buSzPct val="100000"/>
              <a:buNone/>
              <a:defRPr>
                <a:solidFill>
                  <a:srgbClr val="929292"/>
                </a:solidFill>
              </a:defRPr>
            </a:pPr>
            <a:r>
              <a:rPr lang="en-US" sz="3600" dirty="0">
                <a:solidFill>
                  <a:srgbClr val="FFFFFF"/>
                </a:solidFill>
              </a:rPr>
              <a:t>Currents findings are suggesting there is a small amount of variance in eating </a:t>
            </a:r>
            <a:r>
              <a:rPr lang="en-US" sz="3600" dirty="0" err="1">
                <a:solidFill>
                  <a:srgbClr val="FFFFFF"/>
                </a:solidFill>
              </a:rPr>
              <a:t>behaviour</a:t>
            </a:r>
            <a:r>
              <a:rPr lang="en-US" sz="3600" dirty="0">
                <a:solidFill>
                  <a:srgbClr val="FFFFFF"/>
                </a:solidFill>
              </a:rPr>
              <a:t> between species.</a:t>
            </a:r>
          </a:p>
          <a:p>
            <a:pPr marL="1869440" lvl="1" indent="-182880" defTabSz="914400">
              <a:buSzPct val="100000"/>
              <a:defRPr>
                <a:solidFill>
                  <a:srgbClr val="929292"/>
                </a:solidFill>
              </a:defRPr>
            </a:pPr>
            <a:r>
              <a:rPr lang="en-US" sz="3600" i="1" dirty="0">
                <a:solidFill>
                  <a:srgbClr val="FFFFFF"/>
                </a:solidFill>
              </a:rPr>
              <a:t>Will this remain the same as data is added?</a:t>
            </a:r>
          </a:p>
          <a:p>
            <a:pPr marL="1686560" lvl="1" indent="0" defTabSz="914400">
              <a:buSzPct val="100000"/>
              <a:buNone/>
              <a:defRPr>
                <a:solidFill>
                  <a:srgbClr val="929292"/>
                </a:solidFill>
              </a:defRPr>
            </a:pPr>
            <a:endParaRPr lang="en-US" sz="3600" i="1" dirty="0">
              <a:solidFill>
                <a:srgbClr val="FFFFFF"/>
              </a:solidFill>
            </a:endParaRPr>
          </a:p>
          <a:p>
            <a:pPr marL="1686560" lvl="1" indent="0" defTabSz="914400">
              <a:buSzPct val="100000"/>
              <a:buNone/>
              <a:defRPr>
                <a:solidFill>
                  <a:srgbClr val="929292"/>
                </a:solidFill>
              </a:defRPr>
            </a:pPr>
            <a:r>
              <a:rPr lang="en-US" sz="3600" b="1" dirty="0">
                <a:solidFill>
                  <a:srgbClr val="FFFFFF"/>
                </a:solidFill>
              </a:rPr>
              <a:t>Previous research:</a:t>
            </a:r>
          </a:p>
          <a:p>
            <a:pPr marL="1549400" indent="-182880" defTabSz="914400">
              <a:buSzPct val="100000"/>
              <a:defRPr>
                <a:solidFill>
                  <a:srgbClr val="929292"/>
                </a:solidFill>
              </a:defRPr>
            </a:pPr>
            <a:r>
              <a:rPr lang="en-US" sz="3600" dirty="0">
                <a:solidFill>
                  <a:srgbClr val="FFFFFF"/>
                </a:solidFill>
              </a:rPr>
              <a:t>1. Menard, et al. (2002) – variance in feeding </a:t>
            </a:r>
            <a:r>
              <a:rPr lang="en-US" sz="3600" dirty="0" err="1">
                <a:solidFill>
                  <a:srgbClr val="FFFFFF"/>
                </a:solidFill>
              </a:rPr>
              <a:t>behaviour</a:t>
            </a:r>
            <a:r>
              <a:rPr lang="en-US" sz="3600" dirty="0">
                <a:solidFill>
                  <a:srgbClr val="FFFFFF"/>
                </a:solidFill>
              </a:rPr>
              <a:t> between horses &amp; cattle in marshlands</a:t>
            </a:r>
          </a:p>
          <a:p>
            <a:pPr marL="1549400" indent="-182880" defTabSz="914400">
              <a:buSzPct val="100000"/>
              <a:defRPr>
                <a:solidFill>
                  <a:srgbClr val="929292"/>
                </a:solidFill>
              </a:defRPr>
            </a:pPr>
            <a:r>
              <a:rPr lang="en-US" sz="3600" dirty="0">
                <a:solidFill>
                  <a:srgbClr val="FFFFFF"/>
                </a:solidFill>
              </a:rPr>
              <a:t>2. Martin, et al. (2015) – Comparison of </a:t>
            </a:r>
            <a:r>
              <a:rPr lang="en-US" sz="3600" dirty="0" err="1">
                <a:solidFill>
                  <a:srgbClr val="FFFFFF"/>
                </a:solidFill>
              </a:rPr>
              <a:t>Wildebeast</a:t>
            </a:r>
            <a:r>
              <a:rPr lang="en-US" sz="3600" dirty="0">
                <a:solidFill>
                  <a:srgbClr val="FFFFFF"/>
                </a:solidFill>
              </a:rPr>
              <a:t> grazing </a:t>
            </a:r>
            <a:r>
              <a:rPr lang="en-US" sz="3600" dirty="0" err="1">
                <a:solidFill>
                  <a:srgbClr val="FFFFFF"/>
                </a:solidFill>
              </a:rPr>
              <a:t>behaviours</a:t>
            </a:r>
            <a:r>
              <a:rPr lang="en-US" sz="3600" dirty="0">
                <a:solidFill>
                  <a:srgbClr val="FFFFFF"/>
                </a:solidFill>
              </a:rPr>
              <a:t> in wet season to dry season </a:t>
            </a:r>
            <a:endParaRPr lang="en-GB" sz="3600" dirty="0">
              <a:solidFill>
                <a:srgbClr val="FFFFFF"/>
              </a:solidFill>
            </a:endParaRPr>
          </a:p>
          <a:p>
            <a:pPr marL="1549400" indent="-182880" defTabSz="914400">
              <a:buSzPct val="100000"/>
              <a:defRPr>
                <a:solidFill>
                  <a:srgbClr val="929292"/>
                </a:solidFill>
              </a:defRPr>
            </a:pPr>
            <a:r>
              <a:rPr lang="en-US" sz="3600" dirty="0">
                <a:solidFill>
                  <a:srgbClr val="FFFFFF"/>
                </a:solidFill>
              </a:rPr>
              <a:t>3. Felton, et al. (2016) – Large herbivores balancing their own diet</a:t>
            </a:r>
          </a:p>
          <a:p>
            <a:pPr marL="1549400" indent="-182880" defTabSz="914400">
              <a:buSzPct val="100000"/>
              <a:defRPr>
                <a:solidFill>
                  <a:srgbClr val="929292"/>
                </a:solidFill>
              </a:defRPr>
            </a:pPr>
            <a:endParaRPr lang="en-US" sz="2300" dirty="0">
              <a:solidFill>
                <a:srgbClr val="FFFFFF"/>
              </a:solidFill>
            </a:endParaRPr>
          </a:p>
        </p:txBody>
      </p:sp>
      <p:pic>
        <p:nvPicPr>
          <p:cNvPr id="4" name="Picture 3">
            <a:extLst>
              <a:ext uri="{FF2B5EF4-FFF2-40B4-BE49-F238E27FC236}">
                <a16:creationId xmlns:a16="http://schemas.microsoft.com/office/drawing/2014/main" id="{80587E91-59F0-4251-93B9-56CD59AAB001}"/>
              </a:ext>
            </a:extLst>
          </p:cNvPr>
          <p:cNvPicPr>
            <a:picLocks noChangeAspect="1"/>
          </p:cNvPicPr>
          <p:nvPr/>
        </p:nvPicPr>
        <p:blipFill rotWithShape="1">
          <a:blip r:embed="rId2"/>
          <a:srcRect l="16033" t="33854" r="42092" b="27084"/>
          <a:stretch/>
        </p:blipFill>
        <p:spPr>
          <a:xfrm>
            <a:off x="10274926" y="3599892"/>
            <a:ext cx="12387534" cy="6499911"/>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 name="Rectangle 106">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9" name="Rectangle 108">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85712" y="1514650"/>
            <a:ext cx="7098288" cy="1065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uture work"/>
          <p:cNvSpPr txBox="1">
            <a:spLocks noGrp="1"/>
          </p:cNvSpPr>
          <p:nvPr>
            <p:ph type="title"/>
          </p:nvPr>
        </p:nvSpPr>
        <p:spPr>
          <a:xfrm>
            <a:off x="17886646" y="2242792"/>
            <a:ext cx="5894964" cy="9202366"/>
          </a:xfrm>
          <a:prstGeom prst="rect">
            <a:avLst/>
          </a:prstGeom>
        </p:spPr>
        <p:txBody>
          <a:bodyPr vert="horz" lIns="91440" tIns="45720" rIns="91440" bIns="45720" rtlCol="0" anchor="ctr">
            <a:normAutofit/>
          </a:bodyPr>
          <a:lstStyle>
            <a:lvl1pPr defTabSz="445770">
              <a:defRPr sz="6048"/>
            </a:lvl1pPr>
          </a:lstStyle>
          <a:p>
            <a:pPr defTabSz="914400"/>
            <a:r>
              <a:rPr lang="en-US" sz="8000" b="1" spc="-60" dirty="0"/>
              <a:t>Future work</a:t>
            </a:r>
          </a:p>
        </p:txBody>
      </p:sp>
      <p:sp>
        <p:nvSpPr>
          <p:cNvPr id="113" name="Rectangle 112">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4" name="Tell everyone what you would do to improve the study…">
            <a:extLst>
              <a:ext uri="{FF2B5EF4-FFF2-40B4-BE49-F238E27FC236}">
                <a16:creationId xmlns:a16="http://schemas.microsoft.com/office/drawing/2014/main" id="{B7238015-E5F6-4035-AE69-5F73F1EB9B95}"/>
              </a:ext>
            </a:extLst>
          </p:cNvPr>
          <p:cNvGraphicFramePr/>
          <p:nvPr>
            <p:extLst>
              <p:ext uri="{D42A27DB-BD31-4B8C-83A1-F6EECF244321}">
                <p14:modId xmlns:p14="http://schemas.microsoft.com/office/powerpoint/2010/main" val="438554214"/>
              </p:ext>
            </p:extLst>
          </p:nvPr>
        </p:nvGraphicFramePr>
        <p:xfrm>
          <a:off x="2201975" y="1816171"/>
          <a:ext cx="14587220" cy="10083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Abstract"/>
          <p:cNvSpPr txBox="1">
            <a:spLocks noGrp="1"/>
          </p:cNvSpPr>
          <p:nvPr>
            <p:ph type="title"/>
          </p:nvPr>
        </p:nvSpPr>
        <p:spPr>
          <a:xfrm>
            <a:off x="1689100" y="355600"/>
            <a:ext cx="21005800" cy="1029693"/>
          </a:xfrm>
          <a:prstGeom prst="rect">
            <a:avLst/>
          </a:prstGeom>
        </p:spPr>
        <p:txBody>
          <a:bodyPr/>
          <a:lstStyle>
            <a:lvl1pPr defTabSz="445770">
              <a:defRPr sz="6048"/>
            </a:lvl1pPr>
          </a:lstStyle>
          <a:p>
            <a:r>
              <a:t>Abstract</a:t>
            </a:r>
          </a:p>
        </p:txBody>
      </p:sp>
      <p:sp>
        <p:nvSpPr>
          <p:cNvPr id="123" name="This is a hidden slide. Write a brief abstract so when people download your slides they can read this and have a bit more of a complete overview of your talk.…"/>
          <p:cNvSpPr txBox="1">
            <a:spLocks noGrp="1"/>
          </p:cNvSpPr>
          <p:nvPr>
            <p:ph type="body" idx="1"/>
          </p:nvPr>
        </p:nvSpPr>
        <p:spPr>
          <a:xfrm>
            <a:off x="1689100" y="1842988"/>
            <a:ext cx="21005800" cy="10603012"/>
          </a:xfrm>
          <a:prstGeom prst="rect">
            <a:avLst/>
          </a:prstGeom>
        </p:spPr>
        <p:txBody>
          <a:bodyPr anchor="t"/>
          <a:lstStyle/>
          <a:p>
            <a:pPr marL="0" indent="0">
              <a:buSzTx/>
              <a:buNone/>
            </a:pPr>
            <a:r>
              <a:t>This is a hidden slide. Write a brief abstract so when people download your slides they can read this and have a bit more of a complete overview of your talk. </a:t>
            </a:r>
          </a:p>
          <a:p>
            <a:pPr marL="0" indent="0">
              <a:buSzTx/>
              <a:buNone/>
            </a:pPr>
            <a:r>
              <a:t>This is a hidden slide to don’t worry, this won’t show up when you’re giving your talk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 name="Rectangle 105">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 name="Rectangle 107">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9" name="Rectangle 109">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00240" y="1514650"/>
            <a:ext cx="8683760" cy="1065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clusions"/>
          <p:cNvSpPr txBox="1">
            <a:spLocks noGrp="1"/>
          </p:cNvSpPr>
          <p:nvPr>
            <p:ph type="title"/>
          </p:nvPr>
        </p:nvSpPr>
        <p:spPr>
          <a:xfrm>
            <a:off x="15837383" y="-769919"/>
            <a:ext cx="7309714" cy="3054488"/>
          </a:xfrm>
          <a:prstGeom prst="rect">
            <a:avLst/>
          </a:prstGeom>
        </p:spPr>
        <p:txBody>
          <a:bodyPr vert="horz" lIns="91440" tIns="45720" rIns="91440" bIns="45720" rtlCol="0" anchor="ctr">
            <a:normAutofit/>
          </a:bodyPr>
          <a:lstStyle>
            <a:lvl1pPr defTabSz="445770">
              <a:defRPr sz="6048"/>
            </a:lvl1pPr>
          </a:lstStyle>
          <a:p>
            <a:pPr defTabSz="914400"/>
            <a:r>
              <a:rPr lang="en-US" sz="6400" spc="-60" dirty="0">
                <a:solidFill>
                  <a:schemeClr val="bg2"/>
                </a:solidFill>
              </a:rPr>
              <a:t>Conclusions</a:t>
            </a:r>
          </a:p>
        </p:txBody>
      </p:sp>
      <p:sp>
        <p:nvSpPr>
          <p:cNvPr id="114" name="Rectangle 113">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1A26F75E-8148-4F4F-9531-CB073D5DD420}"/>
              </a:ext>
            </a:extLst>
          </p:cNvPr>
          <p:cNvPicPr>
            <a:picLocks noChangeAspect="1"/>
          </p:cNvPicPr>
          <p:nvPr/>
        </p:nvPicPr>
        <p:blipFill rotWithShape="1">
          <a:blip r:embed="rId2"/>
          <a:srcRect l="24318" t="18750" r="42680" b="43750"/>
          <a:stretch/>
        </p:blipFill>
        <p:spPr>
          <a:xfrm>
            <a:off x="1729030" y="2688773"/>
            <a:ext cx="13001948" cy="8310404"/>
          </a:xfrm>
          <a:prstGeom prst="rect">
            <a:avLst/>
          </a:prstGeom>
        </p:spPr>
      </p:pic>
      <p:sp>
        <p:nvSpPr>
          <p:cNvPr id="165" name="Tell the audience what you think of the nature of the study…"/>
          <p:cNvSpPr txBox="1">
            <a:spLocks noGrp="1"/>
          </p:cNvSpPr>
          <p:nvPr>
            <p:ph type="body" idx="1"/>
          </p:nvPr>
        </p:nvSpPr>
        <p:spPr>
          <a:xfrm>
            <a:off x="15821559" y="1993458"/>
            <a:ext cx="7309714" cy="9701034"/>
          </a:xfrm>
          <a:prstGeom prst="rect">
            <a:avLst/>
          </a:prstGeom>
        </p:spPr>
        <p:txBody>
          <a:bodyPr vert="horz" lIns="91440" tIns="45720" rIns="91440" bIns="45720" rtlCol="0" anchor="t">
            <a:normAutofit/>
          </a:bodyPr>
          <a:lstStyle/>
          <a:p>
            <a:pPr marL="680720" indent="0" defTabSz="914400">
              <a:buSzPct val="100000"/>
              <a:buNone/>
            </a:pPr>
            <a:r>
              <a:rPr lang="en-US" sz="4000" dirty="0">
                <a:solidFill>
                  <a:srgbClr val="FFFFFF"/>
                </a:solidFill>
              </a:rPr>
              <a:t>In conclusion, rewilding aims to restore </a:t>
            </a:r>
            <a:r>
              <a:rPr lang="en-US" sz="4000" dirty="0" err="1">
                <a:solidFill>
                  <a:srgbClr val="FFFFFF"/>
                </a:solidFill>
              </a:rPr>
              <a:t>Knepp</a:t>
            </a:r>
            <a:r>
              <a:rPr lang="en-US" sz="4000" dirty="0">
                <a:solidFill>
                  <a:srgbClr val="FFFFFF"/>
                </a:solidFill>
              </a:rPr>
              <a:t> to its prior landscape before human interference.</a:t>
            </a:r>
          </a:p>
          <a:p>
            <a:pPr marL="680720" indent="0" defTabSz="914400">
              <a:buSzPct val="100000"/>
              <a:buNone/>
            </a:pPr>
            <a:r>
              <a:rPr lang="en-US" sz="4000" dirty="0">
                <a:solidFill>
                  <a:srgbClr val="FFFFFF"/>
                </a:solidFill>
              </a:rPr>
              <a:t>In my study, we have explored the eating patterns of large herbivores. We have found there to be preference in feeding sites for different species.</a:t>
            </a:r>
          </a:p>
          <a:p>
            <a:pPr marL="680720" indent="0" defTabSz="914400">
              <a:buSzPct val="100000"/>
              <a:buNone/>
            </a:pPr>
            <a:r>
              <a:rPr lang="en-US" sz="4000" dirty="0">
                <a:solidFill>
                  <a:srgbClr val="FFFFFF"/>
                </a:solidFill>
              </a:rPr>
              <a:t>This will potentially allow us to make predictions on the changes the beavers will make to </a:t>
            </a:r>
            <a:r>
              <a:rPr lang="en-US" sz="4000" dirty="0" err="1">
                <a:solidFill>
                  <a:srgbClr val="FFFFFF"/>
                </a:solidFill>
              </a:rPr>
              <a:t>Knepp</a:t>
            </a:r>
            <a:r>
              <a:rPr lang="en-US" sz="4000" dirty="0">
                <a:solidFill>
                  <a:srgbClr val="FFFFFF"/>
                </a:solidFill>
              </a:rPr>
              <a:t> and anticipate how to best aid the restoration of land if needs be.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8"/>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 name="Rectangle 176">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40526" y="1523998"/>
            <a:ext cx="5850636" cy="10668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9" name="Rectangle 178">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35278"/>
            <a:ext cx="23414734" cy="3704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 name="Thank you for listening"/>
          <p:cNvSpPr txBox="1">
            <a:spLocks noGrp="1"/>
          </p:cNvSpPr>
          <p:nvPr>
            <p:ph type="title"/>
          </p:nvPr>
        </p:nvSpPr>
        <p:spPr>
          <a:xfrm>
            <a:off x="1044120" y="7903051"/>
            <a:ext cx="20421724" cy="2131380"/>
          </a:xfrm>
          <a:prstGeom prst="rect">
            <a:avLst/>
          </a:prstGeom>
        </p:spPr>
        <p:txBody>
          <a:bodyPr vert="horz" lIns="91440" tIns="45720" rIns="91440" bIns="45720" rtlCol="0" anchor="b">
            <a:normAutofit/>
          </a:bodyPr>
          <a:lstStyle>
            <a:lvl1pPr defTabSz="445770">
              <a:defRPr sz="6048"/>
            </a:lvl1pPr>
          </a:lstStyle>
          <a:p>
            <a:pPr defTabSz="914400"/>
            <a:r>
              <a:rPr lang="en-US" sz="5900" b="1" spc="-100" dirty="0"/>
              <a:t>Thank you for listening</a:t>
            </a:r>
          </a:p>
        </p:txBody>
      </p:sp>
      <p:sp>
        <p:nvSpPr>
          <p:cNvPr id="168" name="If anyone has any questions I’d be happy to answer them"/>
          <p:cNvSpPr txBox="1">
            <a:spLocks noGrp="1"/>
          </p:cNvSpPr>
          <p:nvPr>
            <p:ph type="body" idx="1"/>
          </p:nvPr>
        </p:nvSpPr>
        <p:spPr>
          <a:xfrm>
            <a:off x="1044120" y="10253839"/>
            <a:ext cx="20361392" cy="1085184"/>
          </a:xfrm>
          <a:prstGeom prst="rect">
            <a:avLst/>
          </a:prstGeom>
        </p:spPr>
        <p:txBody>
          <a:bodyPr vert="horz" lIns="91440" tIns="45720" rIns="91440" bIns="45720" rtlCol="0" anchor="t">
            <a:normAutofit/>
          </a:bodyPr>
          <a:lstStyle>
            <a:lvl1pPr marL="863600" indent="-228600">
              <a:buClr>
                <a:srgbClr val="000000"/>
              </a:buClr>
              <a:buSzPct val="100000"/>
            </a:lvl1pPr>
          </a:lstStyle>
          <a:p>
            <a:pPr marL="0" indent="0" defTabSz="914400">
              <a:spcBef>
                <a:spcPts val="1200"/>
              </a:spcBef>
              <a:buClr>
                <a:schemeClr val="accent1"/>
              </a:buClr>
              <a:buNone/>
            </a:pPr>
            <a:r>
              <a:rPr lang="en-US" sz="4400" dirty="0">
                <a:solidFill>
                  <a:schemeClr val="accent1">
                    <a:lumMod val="20000"/>
                    <a:lumOff val="80000"/>
                  </a:schemeClr>
                </a:solidFill>
              </a:rPr>
              <a:t> If anyone has any questions I’d be happy to answer them.</a:t>
            </a:r>
          </a:p>
        </p:txBody>
      </p:sp>
      <p:pic>
        <p:nvPicPr>
          <p:cNvPr id="172" name="Graphic 171" descr="Angel Face with Solid Fill">
            <a:extLst>
              <a:ext uri="{FF2B5EF4-FFF2-40B4-BE49-F238E27FC236}">
                <a16:creationId xmlns:a16="http://schemas.microsoft.com/office/drawing/2014/main" id="{8400C52A-0CA9-4517-917C-F4B99F84F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459" y="969264"/>
            <a:ext cx="7113510" cy="711351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 name="Rectangle 180">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 name="Rectangle 182">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6"/>
            <a:ext cx="14104972"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 name="References"/>
          <p:cNvSpPr txBox="1">
            <a:spLocks noGrp="1"/>
          </p:cNvSpPr>
          <p:nvPr>
            <p:ph type="title"/>
          </p:nvPr>
        </p:nvSpPr>
        <p:spPr>
          <a:xfrm>
            <a:off x="410949" y="0"/>
            <a:ext cx="9899004" cy="1676626"/>
          </a:xfrm>
          <a:prstGeom prst="rect">
            <a:avLst/>
          </a:prstGeom>
        </p:spPr>
        <p:txBody>
          <a:bodyPr vert="horz" lIns="91440" tIns="45720" rIns="91440" bIns="45720" rtlCol="0" anchor="ctr">
            <a:normAutofit/>
          </a:bodyPr>
          <a:lstStyle>
            <a:lvl1pPr defTabSz="445770">
              <a:defRPr sz="6048"/>
            </a:lvl1pPr>
          </a:lstStyle>
          <a:p>
            <a:pPr defTabSz="914400"/>
            <a:r>
              <a:rPr lang="en-US" sz="5400" b="1" spc="-60" dirty="0">
                <a:solidFill>
                  <a:schemeClr val="bg2"/>
                </a:solidFill>
              </a:rPr>
              <a:t>References</a:t>
            </a:r>
          </a:p>
        </p:txBody>
      </p:sp>
      <p:sp>
        <p:nvSpPr>
          <p:cNvPr id="171" name="List all of your references here"/>
          <p:cNvSpPr txBox="1">
            <a:spLocks noGrp="1"/>
          </p:cNvSpPr>
          <p:nvPr>
            <p:ph type="body" idx="1"/>
          </p:nvPr>
        </p:nvSpPr>
        <p:spPr>
          <a:xfrm>
            <a:off x="-165304" y="2028670"/>
            <a:ext cx="14104972" cy="9799094"/>
          </a:xfrm>
          <a:prstGeom prst="rect">
            <a:avLst/>
          </a:prstGeom>
        </p:spPr>
        <p:txBody>
          <a:bodyPr vert="horz" lIns="91440" tIns="45720" rIns="91440" bIns="45720" rtlCol="0" anchor="t">
            <a:normAutofit fontScale="62500" lnSpcReduction="20000"/>
          </a:bodyPr>
          <a:lstStyle>
            <a:lvl1pPr marL="863600" indent="-228600">
              <a:buClr>
                <a:srgbClr val="000000"/>
              </a:buClr>
              <a:buSzPct val="100000"/>
            </a:lvl1pPr>
          </a:lstStyle>
          <a:p>
            <a:pPr marL="635000" indent="-457200" defTabSz="914400">
              <a:buClr>
                <a:schemeClr val="accent1"/>
              </a:buClr>
            </a:pPr>
            <a:r>
              <a:rPr lang="en-US" dirty="0">
                <a:solidFill>
                  <a:srgbClr val="FFFFFF"/>
                </a:solidFill>
              </a:rPr>
              <a:t>Vera, F.W.M., 2000. </a:t>
            </a:r>
            <a:r>
              <a:rPr lang="en-US" i="1" dirty="0">
                <a:solidFill>
                  <a:srgbClr val="FFFFFF"/>
                </a:solidFill>
              </a:rPr>
              <a:t>Grazing ecology and forest history</a:t>
            </a:r>
            <a:r>
              <a:rPr lang="en-US" dirty="0">
                <a:solidFill>
                  <a:srgbClr val="FFFFFF"/>
                </a:solidFill>
              </a:rPr>
              <a:t>. CABI publishing.</a:t>
            </a:r>
          </a:p>
          <a:p>
            <a:pPr marL="635000" indent="-182880" defTabSz="914400">
              <a:buClr>
                <a:schemeClr val="accent1"/>
              </a:buClr>
            </a:pPr>
            <a:r>
              <a:rPr lang="en-US" dirty="0">
                <a:solidFill>
                  <a:srgbClr val="FFFFFF"/>
                </a:solidFill>
              </a:rPr>
              <a:t>Monbiot, G., 2014. Feral: Rewilding the land. </a:t>
            </a:r>
            <a:r>
              <a:rPr lang="en-US" i="1" dirty="0">
                <a:solidFill>
                  <a:srgbClr val="FFFFFF"/>
                </a:solidFill>
              </a:rPr>
              <a:t>Sea and Human Life, Chicago: University of</a:t>
            </a:r>
            <a:r>
              <a:rPr lang="en-US" dirty="0">
                <a:solidFill>
                  <a:srgbClr val="FFFFFF"/>
                </a:solidFill>
              </a:rPr>
              <a:t>.</a:t>
            </a:r>
          </a:p>
          <a:p>
            <a:pPr marL="635000" indent="-182880" defTabSz="914400">
              <a:buClr>
                <a:schemeClr val="accent1"/>
              </a:buClr>
            </a:pPr>
            <a:r>
              <a:rPr lang="en-US" dirty="0">
                <a:solidFill>
                  <a:srgbClr val="FFFFFF"/>
                </a:solidFill>
              </a:rPr>
              <a:t>Britain, R. (2019). </a:t>
            </a:r>
            <a:r>
              <a:rPr lang="en-US" i="1" dirty="0">
                <a:solidFill>
                  <a:srgbClr val="FFFFFF"/>
                </a:solidFill>
              </a:rPr>
              <a:t>Rewilding</a:t>
            </a:r>
            <a:r>
              <a:rPr lang="en-US" dirty="0">
                <a:solidFill>
                  <a:srgbClr val="FFFFFF"/>
                </a:solidFill>
              </a:rPr>
              <a:t>. [online] Rewilding Britain. Available at: https://www.rewildingbritain.org.uk/rewilding/ [Accessed 31 Jul. 2019].</a:t>
            </a:r>
          </a:p>
          <a:p>
            <a:pPr marL="635000" indent="-182880" defTabSz="914400">
              <a:buClr>
                <a:schemeClr val="accent1"/>
              </a:buClr>
            </a:pPr>
            <a:r>
              <a:rPr lang="en-GB" dirty="0">
                <a:solidFill>
                  <a:schemeClr val="bg1"/>
                </a:solidFill>
              </a:rPr>
              <a:t>Fritts, S.H., Bangs, E.E., Fontaine, J.A., Johnson, M.R., Phillips, M.K., Koch, E.D. and </a:t>
            </a:r>
            <a:r>
              <a:rPr lang="en-GB" dirty="0" err="1">
                <a:solidFill>
                  <a:schemeClr val="bg1"/>
                </a:solidFill>
              </a:rPr>
              <a:t>Gunson</a:t>
            </a:r>
            <a:r>
              <a:rPr lang="en-GB" dirty="0">
                <a:solidFill>
                  <a:schemeClr val="bg1"/>
                </a:solidFill>
              </a:rPr>
              <a:t>, J.R., 1997. Planning and implementing a reintroduction of wolves to Yellowstone National Park and central Idaho. </a:t>
            </a:r>
            <a:r>
              <a:rPr lang="en-GB" i="1" dirty="0">
                <a:solidFill>
                  <a:schemeClr val="bg1"/>
                </a:solidFill>
              </a:rPr>
              <a:t>Restoration ecology</a:t>
            </a:r>
            <a:r>
              <a:rPr lang="en-GB" dirty="0">
                <a:solidFill>
                  <a:schemeClr val="bg1"/>
                </a:solidFill>
              </a:rPr>
              <a:t>, </a:t>
            </a:r>
            <a:r>
              <a:rPr lang="en-GB" i="1" dirty="0">
                <a:solidFill>
                  <a:schemeClr val="bg1"/>
                </a:solidFill>
              </a:rPr>
              <a:t>5</a:t>
            </a:r>
            <a:r>
              <a:rPr lang="en-GB" dirty="0">
                <a:solidFill>
                  <a:schemeClr val="bg1"/>
                </a:solidFill>
              </a:rPr>
              <a:t>(1), pp.7-27.</a:t>
            </a:r>
          </a:p>
          <a:p>
            <a:pPr marL="635000" indent="-182880" defTabSz="914400">
              <a:buClr>
                <a:schemeClr val="accent1"/>
              </a:buClr>
            </a:pPr>
            <a:r>
              <a:rPr lang="en-GB" dirty="0" err="1">
                <a:solidFill>
                  <a:schemeClr val="bg1"/>
                </a:solidFill>
              </a:rPr>
              <a:t>Sandom</a:t>
            </a:r>
            <a:r>
              <a:rPr lang="en-GB" dirty="0">
                <a:solidFill>
                  <a:schemeClr val="bg1"/>
                </a:solidFill>
              </a:rPr>
              <a:t> C., Bull J., </a:t>
            </a:r>
            <a:r>
              <a:rPr lang="en-GB" dirty="0" err="1">
                <a:solidFill>
                  <a:schemeClr val="bg1"/>
                </a:solidFill>
              </a:rPr>
              <a:t>Canney</a:t>
            </a:r>
            <a:r>
              <a:rPr lang="en-GB" dirty="0">
                <a:solidFill>
                  <a:schemeClr val="bg1"/>
                </a:solidFill>
              </a:rPr>
              <a:t> S., Macdonald D.W. (2012) Exploring the Value of Wolves (</a:t>
            </a:r>
            <a:r>
              <a:rPr lang="en-GB" i="1" dirty="0" err="1">
                <a:solidFill>
                  <a:schemeClr val="bg1"/>
                </a:solidFill>
              </a:rPr>
              <a:t>Canis</a:t>
            </a:r>
            <a:r>
              <a:rPr lang="en-GB" i="1" dirty="0">
                <a:solidFill>
                  <a:schemeClr val="bg1"/>
                </a:solidFill>
              </a:rPr>
              <a:t> lupus</a:t>
            </a:r>
            <a:r>
              <a:rPr lang="en-GB" dirty="0">
                <a:solidFill>
                  <a:schemeClr val="bg1"/>
                </a:solidFill>
              </a:rPr>
              <a:t>) in Landscape-Scale Fenced Reserves for Ecological Restoration in the Scottish Highlands. In: Somers M., Hayward M. (eds) Fencing for Conservation. Springer, New York, NY</a:t>
            </a:r>
          </a:p>
          <a:p>
            <a:pPr marL="635000" indent="-182880" defTabSz="914400">
              <a:buClr>
                <a:schemeClr val="accent1"/>
              </a:buClr>
            </a:pPr>
            <a:r>
              <a:rPr lang="en-GB" dirty="0">
                <a:solidFill>
                  <a:schemeClr val="bg1"/>
                </a:solidFill>
              </a:rPr>
              <a:t>Menard, C., Duncan, P., </a:t>
            </a:r>
            <a:r>
              <a:rPr lang="en-GB" dirty="0" err="1">
                <a:solidFill>
                  <a:schemeClr val="bg1"/>
                </a:solidFill>
              </a:rPr>
              <a:t>Fleurance</a:t>
            </a:r>
            <a:r>
              <a:rPr lang="en-GB" dirty="0">
                <a:solidFill>
                  <a:schemeClr val="bg1"/>
                </a:solidFill>
              </a:rPr>
              <a:t>, G., Georges, J. and Lila, M. (2002). Comparative foraging and nutrition of horses and cattle in European wetlands. </a:t>
            </a:r>
            <a:r>
              <a:rPr lang="en-GB" i="1" dirty="0">
                <a:solidFill>
                  <a:schemeClr val="bg1"/>
                </a:solidFill>
              </a:rPr>
              <a:t>Journal of Applied Ecology</a:t>
            </a:r>
            <a:r>
              <a:rPr lang="en-GB" dirty="0">
                <a:solidFill>
                  <a:schemeClr val="bg1"/>
                </a:solidFill>
              </a:rPr>
              <a:t>, 39(1), pp.120-133.</a:t>
            </a:r>
          </a:p>
          <a:p>
            <a:pPr marL="635000" indent="-182880" defTabSz="914400">
              <a:buClr>
                <a:schemeClr val="accent1"/>
              </a:buClr>
            </a:pPr>
            <a:r>
              <a:rPr lang="en-GB" dirty="0">
                <a:solidFill>
                  <a:schemeClr val="bg1"/>
                </a:solidFill>
              </a:rPr>
              <a:t>Martin, J., Benhamou, S., </a:t>
            </a:r>
            <a:r>
              <a:rPr lang="en-GB" dirty="0" err="1">
                <a:solidFill>
                  <a:schemeClr val="bg1"/>
                </a:solidFill>
              </a:rPr>
              <a:t>Yoganand</a:t>
            </a:r>
            <a:r>
              <a:rPr lang="en-GB" dirty="0">
                <a:solidFill>
                  <a:schemeClr val="bg1"/>
                </a:solidFill>
              </a:rPr>
              <a:t>, K. and Owen-Smith, N. (2015). Coping with Spatial Heterogeneity and Temporal Variability in Resources and Risks: Adaptive Movement Behaviour by a Large Grazing Herbivore. </a:t>
            </a:r>
            <a:r>
              <a:rPr lang="en-GB" i="1" dirty="0">
                <a:solidFill>
                  <a:schemeClr val="bg1"/>
                </a:solidFill>
              </a:rPr>
              <a:t>PLOS ONE</a:t>
            </a:r>
            <a:r>
              <a:rPr lang="en-GB" dirty="0">
                <a:solidFill>
                  <a:schemeClr val="bg1"/>
                </a:solidFill>
              </a:rPr>
              <a:t>, 10(2), p.e0118461.</a:t>
            </a:r>
          </a:p>
          <a:p>
            <a:pPr marL="635000" indent="-182880" defTabSz="914400">
              <a:buClr>
                <a:schemeClr val="accent1"/>
              </a:buClr>
            </a:pPr>
            <a:r>
              <a:rPr lang="en-GB" dirty="0">
                <a:solidFill>
                  <a:schemeClr val="bg1"/>
                </a:solidFill>
              </a:rPr>
              <a:t>Felton, A., Felton, A., </a:t>
            </a:r>
            <a:r>
              <a:rPr lang="en-GB" dirty="0" err="1">
                <a:solidFill>
                  <a:schemeClr val="bg1"/>
                </a:solidFill>
              </a:rPr>
              <a:t>Raubenheimer</a:t>
            </a:r>
            <a:r>
              <a:rPr lang="en-GB" dirty="0">
                <a:solidFill>
                  <a:schemeClr val="bg1"/>
                </a:solidFill>
              </a:rPr>
              <a:t>, D., Simpson, S., </a:t>
            </a:r>
            <a:r>
              <a:rPr lang="en-GB" dirty="0" err="1">
                <a:solidFill>
                  <a:schemeClr val="bg1"/>
                </a:solidFill>
              </a:rPr>
              <a:t>Krizsan</a:t>
            </a:r>
            <a:r>
              <a:rPr lang="en-GB" dirty="0">
                <a:solidFill>
                  <a:schemeClr val="bg1"/>
                </a:solidFill>
              </a:rPr>
              <a:t>, S., </a:t>
            </a:r>
            <a:r>
              <a:rPr lang="en-GB" dirty="0" err="1">
                <a:solidFill>
                  <a:schemeClr val="bg1"/>
                </a:solidFill>
              </a:rPr>
              <a:t>Hedwall</a:t>
            </a:r>
            <a:r>
              <a:rPr lang="en-GB" dirty="0">
                <a:solidFill>
                  <a:schemeClr val="bg1"/>
                </a:solidFill>
              </a:rPr>
              <a:t>, P. and </a:t>
            </a:r>
            <a:r>
              <a:rPr lang="en-GB" dirty="0" err="1">
                <a:solidFill>
                  <a:schemeClr val="bg1"/>
                </a:solidFill>
              </a:rPr>
              <a:t>Stolter</a:t>
            </a:r>
            <a:r>
              <a:rPr lang="en-GB" dirty="0">
                <a:solidFill>
                  <a:schemeClr val="bg1"/>
                </a:solidFill>
              </a:rPr>
              <a:t>, C. (2016). The Nutritional Balancing Act of a Large Herbivore: An Experiment with Captive Moose (</a:t>
            </a:r>
            <a:r>
              <a:rPr lang="en-GB" dirty="0" err="1">
                <a:solidFill>
                  <a:schemeClr val="bg1"/>
                </a:solidFill>
              </a:rPr>
              <a:t>Alces</a:t>
            </a:r>
            <a:r>
              <a:rPr lang="en-GB" dirty="0">
                <a:solidFill>
                  <a:schemeClr val="bg1"/>
                </a:solidFill>
              </a:rPr>
              <a:t> </a:t>
            </a:r>
            <a:r>
              <a:rPr lang="en-GB" dirty="0" err="1">
                <a:solidFill>
                  <a:schemeClr val="bg1"/>
                </a:solidFill>
              </a:rPr>
              <a:t>alces</a:t>
            </a:r>
            <a:r>
              <a:rPr lang="en-GB" dirty="0">
                <a:solidFill>
                  <a:schemeClr val="bg1"/>
                </a:solidFill>
              </a:rPr>
              <a:t> L). </a:t>
            </a:r>
            <a:r>
              <a:rPr lang="en-GB" i="1" dirty="0">
                <a:solidFill>
                  <a:schemeClr val="bg1"/>
                </a:solidFill>
              </a:rPr>
              <a:t>PLOS ONE</a:t>
            </a:r>
            <a:r>
              <a:rPr lang="en-GB" dirty="0">
                <a:solidFill>
                  <a:schemeClr val="bg1"/>
                </a:solidFill>
              </a:rPr>
              <a:t>, 11(3), p.e0150870.</a:t>
            </a:r>
            <a:endParaRPr lang="en-US" dirty="0">
              <a:solidFill>
                <a:schemeClr val="bg1"/>
              </a:solidFill>
            </a:endParaRPr>
          </a:p>
        </p:txBody>
      </p:sp>
      <p:pic>
        <p:nvPicPr>
          <p:cNvPr id="111" name="Graphic 110" descr="Books">
            <a:extLst>
              <a:ext uri="{FF2B5EF4-FFF2-40B4-BE49-F238E27FC236}">
                <a16:creationId xmlns:a16="http://schemas.microsoft.com/office/drawing/2014/main" id="{2A0EE8E6-0D6E-4974-8D24-5F61B7CD5F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5888" y="3070270"/>
            <a:ext cx="7556572" cy="7556572"/>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 name="Rectangle 134">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5" name="Outline"/>
          <p:cNvSpPr txBox="1">
            <a:spLocks noGrp="1"/>
          </p:cNvSpPr>
          <p:nvPr>
            <p:ph type="title"/>
          </p:nvPr>
        </p:nvSpPr>
        <p:spPr>
          <a:xfrm>
            <a:off x="969426" y="2247673"/>
            <a:ext cx="5894964" cy="9202366"/>
          </a:xfrm>
          <a:prstGeom prst="rect">
            <a:avLst/>
          </a:prstGeom>
        </p:spPr>
        <p:txBody>
          <a:bodyPr vert="horz" lIns="91440" tIns="45720" rIns="91440" bIns="45720" rtlCol="0" anchor="ctr">
            <a:normAutofit/>
          </a:bodyPr>
          <a:lstStyle>
            <a:lvl1pPr defTabSz="445770">
              <a:defRPr sz="6048"/>
            </a:lvl1pPr>
          </a:lstStyle>
          <a:p>
            <a:pPr defTabSz="914400"/>
            <a:r>
              <a:rPr lang="en-US" sz="11500" b="1" spc="-60" dirty="0"/>
              <a:t>Outline</a:t>
            </a:r>
          </a:p>
        </p:txBody>
      </p:sp>
      <p:graphicFrame>
        <p:nvGraphicFramePr>
          <p:cNvPr id="128" name="Everything…">
            <a:extLst>
              <a:ext uri="{FF2B5EF4-FFF2-40B4-BE49-F238E27FC236}">
                <a16:creationId xmlns:a16="http://schemas.microsoft.com/office/drawing/2014/main" id="{F908B4D4-D0E3-44F6-B474-5B98593520F2}"/>
              </a:ext>
            </a:extLst>
          </p:cNvPr>
          <p:cNvGraphicFramePr/>
          <p:nvPr>
            <p:extLst>
              <p:ext uri="{D42A27DB-BD31-4B8C-83A1-F6EECF244321}">
                <p14:modId xmlns:p14="http://schemas.microsoft.com/office/powerpoint/2010/main" val="3201994861"/>
              </p:ext>
            </p:extLst>
          </p:nvPr>
        </p:nvGraphicFramePr>
        <p:xfrm>
          <a:off x="7519792" y="1770918"/>
          <a:ext cx="15456534" cy="10174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 name="Rectangle 94">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 name="Rectangle 96">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 name="Rectangle 9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6"/>
            <a:ext cx="14104972"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Introduction to &lt;insert-subject-here&gt;"/>
          <p:cNvSpPr txBox="1">
            <a:spLocks noGrp="1"/>
          </p:cNvSpPr>
          <p:nvPr>
            <p:ph type="title"/>
          </p:nvPr>
        </p:nvSpPr>
        <p:spPr>
          <a:xfrm>
            <a:off x="289248" y="0"/>
            <a:ext cx="11445551" cy="1600426"/>
          </a:xfrm>
          <a:prstGeom prst="rect">
            <a:avLst/>
          </a:prstGeom>
        </p:spPr>
        <p:txBody>
          <a:bodyPr vert="horz" lIns="91440" tIns="45720" rIns="91440" bIns="45720" rtlCol="0" anchor="ctr">
            <a:normAutofit/>
          </a:bodyPr>
          <a:lstStyle>
            <a:lvl1pPr defTabSz="445770">
              <a:defRPr sz="6048"/>
            </a:lvl1pPr>
          </a:lstStyle>
          <a:p>
            <a:pPr defTabSz="914400"/>
            <a:r>
              <a:rPr lang="en-US" sz="5400" b="1" spc="-60" dirty="0">
                <a:solidFill>
                  <a:schemeClr val="bg2"/>
                </a:solidFill>
              </a:rPr>
              <a:t>Introduction</a:t>
            </a:r>
            <a:r>
              <a:rPr lang="en-US" sz="6000" b="1" spc="-60" dirty="0">
                <a:solidFill>
                  <a:schemeClr val="bg2"/>
                </a:solidFill>
              </a:rPr>
              <a:t> to Rewilding</a:t>
            </a:r>
          </a:p>
        </p:txBody>
      </p:sp>
      <p:pic>
        <p:nvPicPr>
          <p:cNvPr id="2" name="Picture 1">
            <a:extLst>
              <a:ext uri="{FF2B5EF4-FFF2-40B4-BE49-F238E27FC236}">
                <a16:creationId xmlns:a16="http://schemas.microsoft.com/office/drawing/2014/main" id="{A5AC646C-F3E3-4B7E-B566-F62CC8A6FCD9}"/>
              </a:ext>
            </a:extLst>
          </p:cNvPr>
          <p:cNvPicPr>
            <a:picLocks noChangeAspect="1"/>
          </p:cNvPicPr>
          <p:nvPr/>
        </p:nvPicPr>
        <p:blipFill rotWithShape="1">
          <a:blip r:embed="rId2"/>
          <a:srcRect l="16188" t="14063" r="42386" b="11199"/>
          <a:stretch/>
        </p:blipFill>
        <p:spPr>
          <a:xfrm>
            <a:off x="14683466" y="2209800"/>
            <a:ext cx="8780789" cy="8910982"/>
          </a:xfrm>
          <a:prstGeom prst="rect">
            <a:avLst/>
          </a:prstGeom>
        </p:spPr>
      </p:pic>
      <p:graphicFrame>
        <p:nvGraphicFramePr>
          <p:cNvPr id="135" name="Answer the following questions with a short one liner…">
            <a:extLst>
              <a:ext uri="{FF2B5EF4-FFF2-40B4-BE49-F238E27FC236}">
                <a16:creationId xmlns:a16="http://schemas.microsoft.com/office/drawing/2014/main" id="{E94A2492-FD58-4956-B4E4-65D8D74B2991}"/>
              </a:ext>
            </a:extLst>
          </p:cNvPr>
          <p:cNvGraphicFramePr/>
          <p:nvPr>
            <p:extLst>
              <p:ext uri="{D42A27DB-BD31-4B8C-83A1-F6EECF244321}">
                <p14:modId xmlns:p14="http://schemas.microsoft.com/office/powerpoint/2010/main" val="2085410544"/>
              </p:ext>
            </p:extLst>
          </p:nvPr>
        </p:nvGraphicFramePr>
        <p:xfrm>
          <a:off x="0" y="800213"/>
          <a:ext cx="14104972" cy="10661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7" name="Rectangle 256">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Introduction to &lt;insert-subject-here&gt; (cont.)"/>
          <p:cNvSpPr txBox="1">
            <a:spLocks noGrp="1"/>
          </p:cNvSpPr>
          <p:nvPr>
            <p:ph type="title"/>
          </p:nvPr>
        </p:nvSpPr>
        <p:spPr>
          <a:xfrm>
            <a:off x="505838" y="2247674"/>
            <a:ext cx="5894964" cy="9202366"/>
          </a:xfrm>
          <a:prstGeom prst="rect">
            <a:avLst/>
          </a:prstGeom>
        </p:spPr>
        <p:txBody>
          <a:bodyPr vert="horz" lIns="91440" tIns="45720" rIns="91440" bIns="45720" rtlCol="0" anchor="ctr">
            <a:normAutofit/>
          </a:bodyPr>
          <a:lstStyle>
            <a:lvl1pPr defTabSz="445770">
              <a:defRPr sz="6048"/>
            </a:lvl1pPr>
          </a:lstStyle>
          <a:p>
            <a:pPr defTabSz="914400"/>
            <a:r>
              <a:rPr lang="en-US" sz="6600" b="1" spc="-60" dirty="0"/>
              <a:t>Introduction to Specie Reintroduction</a:t>
            </a:r>
          </a:p>
        </p:txBody>
      </p:sp>
      <p:sp>
        <p:nvSpPr>
          <p:cNvPr id="132" name="Answer the following questions with a short one liner…"/>
          <p:cNvSpPr txBox="1">
            <a:spLocks noGrp="1"/>
          </p:cNvSpPr>
          <p:nvPr>
            <p:ph type="body" idx="1"/>
          </p:nvPr>
        </p:nvSpPr>
        <p:spPr>
          <a:xfrm>
            <a:off x="7738535" y="860470"/>
            <a:ext cx="14630400" cy="6759530"/>
          </a:xfrm>
          <a:prstGeom prst="rect">
            <a:avLst/>
          </a:prstGeom>
        </p:spPr>
        <p:txBody>
          <a:bodyPr vert="horz" lIns="91440" tIns="45720" rIns="91440" bIns="45720" rtlCol="0" anchor="ctr">
            <a:normAutofit/>
          </a:bodyPr>
          <a:lstStyle/>
          <a:p>
            <a:pPr marL="0" indent="-182880" defTabSz="914400">
              <a:buSzTx/>
              <a:defRPr>
                <a:solidFill>
                  <a:srgbClr val="929292"/>
                </a:solidFill>
              </a:defRPr>
            </a:pPr>
            <a:r>
              <a:rPr lang="en-US" sz="3700" dirty="0">
                <a:solidFill>
                  <a:schemeClr val="bg2">
                    <a:lumMod val="50000"/>
                  </a:schemeClr>
                </a:solidFill>
              </a:rPr>
              <a:t>Reintroducing</a:t>
            </a:r>
            <a:r>
              <a:rPr lang="en-US" sz="3700" dirty="0">
                <a:solidFill>
                  <a:schemeClr val="accent1">
                    <a:lumMod val="75000"/>
                  </a:schemeClr>
                </a:solidFill>
              </a:rPr>
              <a:t> </a:t>
            </a:r>
            <a:r>
              <a:rPr lang="en-US" sz="3700" b="1" dirty="0">
                <a:solidFill>
                  <a:schemeClr val="accent1">
                    <a:lumMod val="75000"/>
                  </a:schemeClr>
                </a:solidFill>
              </a:rPr>
              <a:t>keystone species </a:t>
            </a:r>
            <a:r>
              <a:rPr lang="en-US" sz="3700" dirty="0">
                <a:solidFill>
                  <a:schemeClr val="bg2">
                    <a:lumMod val="50000"/>
                  </a:schemeClr>
                </a:solidFill>
              </a:rPr>
              <a:t>to encourage a </a:t>
            </a:r>
            <a:r>
              <a:rPr lang="en-US" sz="3700" b="1" dirty="0">
                <a:solidFill>
                  <a:schemeClr val="accent1">
                    <a:lumMod val="75000"/>
                  </a:schemeClr>
                </a:solidFill>
              </a:rPr>
              <a:t>“trophic cascade” </a:t>
            </a:r>
            <a:r>
              <a:rPr lang="en-US" sz="3700" dirty="0">
                <a:solidFill>
                  <a:schemeClr val="bg2">
                    <a:lumMod val="50000"/>
                  </a:schemeClr>
                </a:solidFill>
              </a:rPr>
              <a:t>to encourage the change of the ecosystem to replicate previous landscapes</a:t>
            </a:r>
            <a:endParaRPr lang="en-US" sz="3700" b="1" dirty="0">
              <a:solidFill>
                <a:schemeClr val="bg2">
                  <a:lumMod val="50000"/>
                </a:schemeClr>
              </a:solidFill>
            </a:endParaRPr>
          </a:p>
          <a:p>
            <a:pPr marL="1270000" indent="-182880" defTabSz="914400"/>
            <a:r>
              <a:rPr lang="en-US" sz="3700" b="1" dirty="0">
                <a:solidFill>
                  <a:schemeClr val="bg2">
                    <a:lumMod val="50000"/>
                  </a:schemeClr>
                </a:solidFill>
              </a:rPr>
              <a:t>Previous experiment examples</a:t>
            </a:r>
          </a:p>
          <a:p>
            <a:pPr marL="1905000" lvl="1" indent="-182880" defTabSz="914400"/>
            <a:r>
              <a:rPr lang="en-US" sz="3700" dirty="0">
                <a:solidFill>
                  <a:schemeClr val="bg2">
                    <a:lumMod val="50000"/>
                  </a:schemeClr>
                </a:solidFill>
              </a:rPr>
              <a:t>Yellowstone National Park reintroduced Wolves (Fritts, et al., 1997)</a:t>
            </a:r>
          </a:p>
          <a:p>
            <a:pPr marL="1270000" indent="-182880" defTabSz="914400"/>
            <a:r>
              <a:rPr lang="en-US" sz="3700" b="1" dirty="0">
                <a:solidFill>
                  <a:schemeClr val="bg2">
                    <a:lumMod val="50000"/>
                  </a:schemeClr>
                </a:solidFill>
              </a:rPr>
              <a:t>Other specie reintroduction plans</a:t>
            </a:r>
          </a:p>
          <a:p>
            <a:pPr marL="1905000" lvl="1" indent="-182880" defTabSz="914400"/>
            <a:r>
              <a:rPr lang="en-US" sz="3700" dirty="0">
                <a:solidFill>
                  <a:schemeClr val="bg2">
                    <a:lumMod val="50000"/>
                  </a:schemeClr>
                </a:solidFill>
              </a:rPr>
              <a:t>Reintroduction of wolves to Scotland (</a:t>
            </a:r>
            <a:r>
              <a:rPr lang="en-US" sz="3700" dirty="0" err="1">
                <a:solidFill>
                  <a:schemeClr val="bg2">
                    <a:lumMod val="50000"/>
                  </a:schemeClr>
                </a:solidFill>
              </a:rPr>
              <a:t>Sandom</a:t>
            </a:r>
            <a:r>
              <a:rPr lang="en-US" sz="3700" dirty="0">
                <a:solidFill>
                  <a:schemeClr val="bg2">
                    <a:lumMod val="50000"/>
                  </a:schemeClr>
                </a:solidFill>
              </a:rPr>
              <a:t>, Bull, </a:t>
            </a:r>
            <a:r>
              <a:rPr lang="en-US" sz="3700" dirty="0" err="1">
                <a:solidFill>
                  <a:schemeClr val="bg2">
                    <a:lumMod val="50000"/>
                  </a:schemeClr>
                </a:solidFill>
              </a:rPr>
              <a:t>Canney</a:t>
            </a:r>
            <a:r>
              <a:rPr lang="en-US" sz="3700" dirty="0">
                <a:solidFill>
                  <a:schemeClr val="bg2">
                    <a:lumMod val="50000"/>
                  </a:schemeClr>
                </a:solidFill>
              </a:rPr>
              <a:t> &amp; Macdonald, 2011)</a:t>
            </a:r>
          </a:p>
          <a:p>
            <a:pPr marL="1722120" lvl="1" indent="0" defTabSz="914400">
              <a:buNone/>
            </a:pPr>
            <a:endParaRPr lang="en-US" sz="3700" dirty="0">
              <a:solidFill>
                <a:schemeClr val="bg2">
                  <a:lumMod val="50000"/>
                </a:schemeClr>
              </a:solidFill>
            </a:endParaRPr>
          </a:p>
          <a:p>
            <a:pPr marL="1722120" lvl="1" indent="0" defTabSz="914400">
              <a:buNone/>
            </a:pPr>
            <a:r>
              <a:rPr lang="en-US" sz="3700" b="1" dirty="0" err="1">
                <a:solidFill>
                  <a:schemeClr val="bg2">
                    <a:lumMod val="50000"/>
                  </a:schemeClr>
                </a:solidFill>
              </a:rPr>
              <a:t>Knepp</a:t>
            </a:r>
            <a:r>
              <a:rPr lang="en-US" sz="3700" b="1" dirty="0">
                <a:solidFill>
                  <a:schemeClr val="bg2">
                    <a:lumMod val="50000"/>
                  </a:schemeClr>
                </a:solidFill>
              </a:rPr>
              <a:t> is planning to reintroduce Beavers come September!</a:t>
            </a:r>
          </a:p>
          <a:p>
            <a:pPr marL="1905000" lvl="1" indent="-182880" defTabSz="914400"/>
            <a:endParaRPr lang="en-US" sz="3700" dirty="0">
              <a:solidFill>
                <a:schemeClr val="bg2">
                  <a:lumMod val="50000"/>
                </a:schemeClr>
              </a:solidFill>
            </a:endParaRPr>
          </a:p>
        </p:txBody>
      </p:sp>
      <p:pic>
        <p:nvPicPr>
          <p:cNvPr id="2050" name="Picture 2" descr="Related image">
            <a:extLst>
              <a:ext uri="{FF2B5EF4-FFF2-40B4-BE49-F238E27FC236}">
                <a16:creationId xmlns:a16="http://schemas.microsoft.com/office/drawing/2014/main" id="{91A09B4C-F26D-4EC3-AA6C-3DF25C3F26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3" b="27304"/>
          <a:stretch/>
        </p:blipFill>
        <p:spPr bwMode="auto">
          <a:xfrm>
            <a:off x="8212514" y="8322906"/>
            <a:ext cx="13682443" cy="3837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 name="Rectangle 200">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3" name="Rectangle 202">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Discussion of my study"/>
          <p:cNvSpPr txBox="1">
            <a:spLocks noGrp="1"/>
          </p:cNvSpPr>
          <p:nvPr>
            <p:ph type="title"/>
          </p:nvPr>
        </p:nvSpPr>
        <p:spPr>
          <a:xfrm>
            <a:off x="496110" y="1882788"/>
            <a:ext cx="5894964" cy="9932135"/>
          </a:xfrm>
          <a:prstGeom prst="rect">
            <a:avLst/>
          </a:prstGeom>
        </p:spPr>
        <p:txBody>
          <a:bodyPr vert="horz" lIns="91440" tIns="45720" rIns="91440" bIns="45720" rtlCol="0" anchor="ctr">
            <a:noAutofit/>
          </a:bodyPr>
          <a:lstStyle>
            <a:lvl1pPr defTabSz="445770">
              <a:defRPr sz="6048"/>
            </a:lvl1pPr>
          </a:lstStyle>
          <a:p>
            <a:pPr marL="635000">
              <a:buClr>
                <a:srgbClr val="000000"/>
              </a:buClr>
              <a:buSzPct val="100000"/>
              <a:defRPr>
                <a:solidFill>
                  <a:srgbClr val="929292"/>
                </a:solidFill>
              </a:defRPr>
            </a:pPr>
            <a:r>
              <a:rPr lang="en-GB" sz="3200" b="1" dirty="0">
                <a:solidFill>
                  <a:srgbClr val="000000"/>
                </a:solidFill>
              </a:rPr>
              <a:t>Ongoing studies</a:t>
            </a:r>
            <a:br>
              <a:rPr lang="en-GB" sz="3200" b="1" dirty="0">
                <a:solidFill>
                  <a:srgbClr val="000000"/>
                </a:solidFill>
              </a:rPr>
            </a:br>
            <a:br>
              <a:rPr lang="en-GB" sz="3200" b="1" dirty="0">
                <a:solidFill>
                  <a:srgbClr val="000000"/>
                </a:solidFill>
              </a:rPr>
            </a:br>
            <a:r>
              <a:rPr lang="en-GB" sz="3200" b="1" dirty="0">
                <a:solidFill>
                  <a:srgbClr val="000000"/>
                </a:solidFill>
              </a:rPr>
              <a:t>Devon Wildlife Trust </a:t>
            </a:r>
            <a:br>
              <a:rPr lang="en-GB" sz="3200" dirty="0">
                <a:solidFill>
                  <a:srgbClr val="000000"/>
                </a:solidFill>
              </a:rPr>
            </a:br>
            <a:r>
              <a:rPr lang="en-GB" sz="3200" dirty="0">
                <a:solidFill>
                  <a:srgbClr val="000000"/>
                </a:solidFill>
              </a:rPr>
              <a:t>1. Willow canopy opened</a:t>
            </a:r>
            <a:br>
              <a:rPr lang="en-GB" sz="3200" dirty="0">
                <a:solidFill>
                  <a:srgbClr val="000000"/>
                </a:solidFill>
              </a:rPr>
            </a:br>
            <a:r>
              <a:rPr lang="en-GB" sz="3200" dirty="0">
                <a:solidFill>
                  <a:srgbClr val="000000"/>
                </a:solidFill>
              </a:rPr>
              <a:t>2. Grass growing healthier</a:t>
            </a:r>
            <a:br>
              <a:rPr lang="en-GB" sz="3200" dirty="0">
                <a:solidFill>
                  <a:srgbClr val="000000"/>
                </a:solidFill>
              </a:rPr>
            </a:br>
            <a:r>
              <a:rPr lang="en-GB" sz="3200" dirty="0">
                <a:solidFill>
                  <a:srgbClr val="000000"/>
                </a:solidFill>
              </a:rPr>
              <a:t>3. Diverse, dynamic habitats have formed</a:t>
            </a:r>
            <a:br>
              <a:rPr lang="en-GB" sz="3200" dirty="0">
                <a:solidFill>
                  <a:srgbClr val="000000"/>
                </a:solidFill>
              </a:rPr>
            </a:br>
            <a:r>
              <a:rPr lang="en-GB" sz="3200" dirty="0">
                <a:solidFill>
                  <a:srgbClr val="000000"/>
                </a:solidFill>
              </a:rPr>
              <a:t>4. Small water sources have become large waterways</a:t>
            </a:r>
            <a:br>
              <a:rPr lang="en-GB" sz="3200" dirty="0">
                <a:solidFill>
                  <a:srgbClr val="000000"/>
                </a:solidFill>
              </a:rPr>
            </a:br>
            <a:br>
              <a:rPr lang="en-GB" sz="3200" dirty="0">
                <a:solidFill>
                  <a:srgbClr val="000000"/>
                </a:solidFill>
              </a:rPr>
            </a:br>
            <a:r>
              <a:rPr lang="en-GB" sz="3200" b="1" dirty="0">
                <a:solidFill>
                  <a:srgbClr val="000000"/>
                </a:solidFill>
              </a:rPr>
              <a:t>Scotland</a:t>
            </a:r>
            <a:br>
              <a:rPr lang="en-GB" sz="3200" b="1" dirty="0">
                <a:solidFill>
                  <a:srgbClr val="000000"/>
                </a:solidFill>
              </a:rPr>
            </a:br>
            <a:r>
              <a:rPr lang="en-GB" sz="3200" dirty="0">
                <a:solidFill>
                  <a:srgbClr val="000000"/>
                </a:solidFill>
              </a:rPr>
              <a:t>Beavers have been approved to stay!</a:t>
            </a:r>
            <a:br>
              <a:rPr lang="en-GB" sz="3200" dirty="0">
                <a:solidFill>
                  <a:srgbClr val="000000"/>
                </a:solidFill>
              </a:rPr>
            </a:br>
            <a:br>
              <a:rPr lang="en-GB" sz="3200" dirty="0">
                <a:solidFill>
                  <a:srgbClr val="000000"/>
                </a:solidFill>
              </a:rPr>
            </a:br>
            <a:r>
              <a:rPr lang="en-GB" sz="3200" b="1" dirty="0">
                <a:solidFill>
                  <a:srgbClr val="000000"/>
                </a:solidFill>
              </a:rPr>
              <a:t>Devon</a:t>
            </a:r>
            <a:br>
              <a:rPr lang="en-GB" sz="3200" b="1" dirty="0">
                <a:solidFill>
                  <a:srgbClr val="000000"/>
                </a:solidFill>
              </a:rPr>
            </a:br>
            <a:r>
              <a:rPr lang="en-GB" sz="3200" dirty="0">
                <a:solidFill>
                  <a:srgbClr val="000000"/>
                </a:solidFill>
              </a:rPr>
              <a:t>First baby wild beavers born in 2015!</a:t>
            </a:r>
            <a:br>
              <a:rPr lang="en-GB" sz="3200" dirty="0">
                <a:solidFill>
                  <a:srgbClr val="000000"/>
                </a:solidFill>
              </a:rPr>
            </a:br>
            <a:br>
              <a:rPr lang="en-GB" sz="3200" dirty="0">
                <a:solidFill>
                  <a:srgbClr val="000000"/>
                </a:solidFill>
              </a:rPr>
            </a:br>
            <a:r>
              <a:rPr lang="en-GB" sz="3200" b="1" dirty="0">
                <a:solidFill>
                  <a:srgbClr val="000000"/>
                </a:solidFill>
              </a:rPr>
              <a:t>Welsh &amp; Cornish projects coming soon!</a:t>
            </a:r>
            <a:br>
              <a:rPr lang="en-GB" sz="3200" dirty="0">
                <a:solidFill>
                  <a:srgbClr val="000000"/>
                </a:solidFill>
              </a:rPr>
            </a:br>
            <a:endParaRPr lang="en-US" sz="3200" b="1" spc="-60" dirty="0"/>
          </a:p>
        </p:txBody>
      </p:sp>
      <p:graphicFrame>
        <p:nvGraphicFramePr>
          <p:cNvPr id="196" name="Give an outline of what your study is…">
            <a:extLst>
              <a:ext uri="{FF2B5EF4-FFF2-40B4-BE49-F238E27FC236}">
                <a16:creationId xmlns:a16="http://schemas.microsoft.com/office/drawing/2014/main" id="{0A8F706C-D0F8-411C-9070-BD4519491B3F}"/>
              </a:ext>
            </a:extLst>
          </p:cNvPr>
          <p:cNvGraphicFramePr/>
          <p:nvPr>
            <p:extLst>
              <p:ext uri="{D42A27DB-BD31-4B8C-83A1-F6EECF244321}">
                <p14:modId xmlns:p14="http://schemas.microsoft.com/office/powerpoint/2010/main" val="943958708"/>
              </p:ext>
            </p:extLst>
          </p:nvPr>
        </p:nvGraphicFramePr>
        <p:xfrm>
          <a:off x="7519792" y="1770918"/>
          <a:ext cx="15456534" cy="10174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B7045195-7B06-404D-A78D-976BC81C22DA}"/>
              </a:ext>
            </a:extLst>
          </p:cNvPr>
          <p:cNvSpPr txBox="1"/>
          <p:nvPr/>
        </p:nvSpPr>
        <p:spPr>
          <a:xfrm>
            <a:off x="496110" y="319799"/>
            <a:ext cx="4382931" cy="923330"/>
          </a:xfrm>
          <a:prstGeom prst="rect">
            <a:avLst/>
          </a:prstGeom>
          <a:noFill/>
        </p:spPr>
        <p:txBody>
          <a:bodyPr wrap="none" rtlCol="0">
            <a:spAutoFit/>
          </a:bodyPr>
          <a:lstStyle/>
          <a:p>
            <a:r>
              <a:rPr lang="en-GB" sz="5400" b="1" dirty="0">
                <a:solidFill>
                  <a:schemeClr val="bg2"/>
                </a:solidFill>
              </a:rPr>
              <a:t>Why Beavers?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 name="Rectangle 19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Rectangle 193">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23998"/>
            <a:ext cx="9284456"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Discussion of my study"/>
          <p:cNvSpPr txBox="1">
            <a:spLocks noGrp="1"/>
          </p:cNvSpPr>
          <p:nvPr>
            <p:ph type="title"/>
          </p:nvPr>
        </p:nvSpPr>
        <p:spPr>
          <a:xfrm>
            <a:off x="548822" y="38636"/>
            <a:ext cx="8032232" cy="1524226"/>
          </a:xfrm>
          <a:prstGeom prst="rect">
            <a:avLst/>
          </a:prstGeom>
        </p:spPr>
        <p:txBody>
          <a:bodyPr vert="horz" lIns="91440" tIns="45720" rIns="91440" bIns="45720" rtlCol="0" anchor="ctr">
            <a:normAutofit/>
          </a:bodyPr>
          <a:lstStyle>
            <a:lvl1pPr defTabSz="445770">
              <a:defRPr sz="6048"/>
            </a:lvl1pPr>
          </a:lstStyle>
          <a:p>
            <a:pPr defTabSz="914400"/>
            <a:r>
              <a:rPr lang="en-US" sz="5400" b="1" spc="-60" dirty="0">
                <a:solidFill>
                  <a:schemeClr val="bg2"/>
                </a:solidFill>
              </a:rPr>
              <a:t>My Study</a:t>
            </a:r>
          </a:p>
        </p:txBody>
      </p:sp>
      <p:sp>
        <p:nvSpPr>
          <p:cNvPr id="135" name="Give an outline of what your study is…"/>
          <p:cNvSpPr txBox="1">
            <a:spLocks noGrp="1"/>
          </p:cNvSpPr>
          <p:nvPr>
            <p:ph type="body" idx="1"/>
          </p:nvPr>
        </p:nvSpPr>
        <p:spPr>
          <a:xfrm>
            <a:off x="0" y="2133600"/>
            <a:ext cx="9284456" cy="9436362"/>
          </a:xfrm>
          <a:prstGeom prst="rect">
            <a:avLst/>
          </a:prstGeom>
        </p:spPr>
        <p:txBody>
          <a:bodyPr vert="horz" lIns="91440" tIns="45720" rIns="91440" bIns="45720" rtlCol="0" anchor="t">
            <a:normAutofit fontScale="92500" lnSpcReduction="10000"/>
          </a:bodyPr>
          <a:lstStyle/>
          <a:p>
            <a:pPr marL="863600" indent="-182880" defTabSz="914400">
              <a:buSzPct val="100000"/>
              <a:defRPr>
                <a:solidFill>
                  <a:srgbClr val="929292"/>
                </a:solidFill>
              </a:defRPr>
            </a:pPr>
            <a:r>
              <a:rPr lang="en-US" sz="3600" b="1" dirty="0">
                <a:solidFill>
                  <a:srgbClr val="FFFFFF"/>
                </a:solidFill>
              </a:rPr>
              <a:t>Aim</a:t>
            </a:r>
          </a:p>
          <a:p>
            <a:pPr marL="492760" indent="-182880" defTabSz="914400">
              <a:buSzPct val="100000"/>
              <a:defRPr>
                <a:solidFill>
                  <a:srgbClr val="929292"/>
                </a:solidFill>
              </a:defRPr>
            </a:pPr>
            <a:r>
              <a:rPr lang="en-US" sz="3600" dirty="0">
                <a:solidFill>
                  <a:srgbClr val="FFFFFF"/>
                </a:solidFill>
              </a:rPr>
              <a:t>See how current large herbivore eating </a:t>
            </a:r>
            <a:r>
              <a:rPr lang="en-US" sz="3600" dirty="0" err="1">
                <a:solidFill>
                  <a:srgbClr val="FFFFFF"/>
                </a:solidFill>
              </a:rPr>
              <a:t>behaviours</a:t>
            </a:r>
            <a:r>
              <a:rPr lang="en-US" sz="3600" dirty="0">
                <a:solidFill>
                  <a:srgbClr val="FFFFFF"/>
                </a:solidFill>
              </a:rPr>
              <a:t> vary between wetland and dryland in </a:t>
            </a:r>
            <a:r>
              <a:rPr lang="en-US" sz="3600" dirty="0" err="1">
                <a:solidFill>
                  <a:srgbClr val="FFFFFF"/>
                </a:solidFill>
              </a:rPr>
              <a:t>Knepp</a:t>
            </a:r>
            <a:r>
              <a:rPr lang="en-US" sz="3600" dirty="0">
                <a:solidFill>
                  <a:srgbClr val="FFFFFF"/>
                </a:solidFill>
              </a:rPr>
              <a:t>.</a:t>
            </a:r>
          </a:p>
          <a:p>
            <a:pPr marL="1270000" lvl="1" indent="-182880" defTabSz="914400">
              <a:buSzPct val="100000"/>
              <a:defRPr>
                <a:solidFill>
                  <a:srgbClr val="929292"/>
                </a:solidFill>
              </a:defRPr>
            </a:pPr>
            <a:endParaRPr lang="en-US" sz="3600" dirty="0">
              <a:solidFill>
                <a:srgbClr val="FFFFFF"/>
              </a:solidFill>
            </a:endParaRPr>
          </a:p>
          <a:p>
            <a:pPr marL="1498600" lvl="1" indent="-182880" defTabSz="914400">
              <a:buSzPct val="100000"/>
              <a:defRPr>
                <a:solidFill>
                  <a:srgbClr val="929292"/>
                </a:solidFill>
              </a:defRPr>
            </a:pPr>
            <a:r>
              <a:rPr lang="en-US" sz="3600" b="1" dirty="0">
                <a:solidFill>
                  <a:srgbClr val="FFFFFF"/>
                </a:solidFill>
              </a:rPr>
              <a:t>Why?</a:t>
            </a:r>
          </a:p>
          <a:p>
            <a:pPr marL="492760" indent="-182880" defTabSz="914400">
              <a:buSzPct val="100000"/>
              <a:defRPr>
                <a:solidFill>
                  <a:srgbClr val="929292"/>
                </a:solidFill>
              </a:defRPr>
            </a:pPr>
            <a:r>
              <a:rPr lang="en-US" sz="3600" dirty="0">
                <a:solidFill>
                  <a:srgbClr val="FFFFFF"/>
                </a:solidFill>
              </a:rPr>
              <a:t>How will the Beavers effect already present animals and plant diversity in </a:t>
            </a:r>
            <a:r>
              <a:rPr lang="en-US" sz="3600" dirty="0" err="1">
                <a:solidFill>
                  <a:srgbClr val="FFFFFF"/>
                </a:solidFill>
              </a:rPr>
              <a:t>Knepp</a:t>
            </a:r>
            <a:r>
              <a:rPr lang="en-US" sz="3600" dirty="0">
                <a:solidFill>
                  <a:srgbClr val="FFFFFF"/>
                </a:solidFill>
              </a:rPr>
              <a:t>?</a:t>
            </a:r>
          </a:p>
          <a:p>
            <a:pPr marL="492760" indent="-182880" defTabSz="914400">
              <a:buSzPct val="100000"/>
              <a:defRPr>
                <a:solidFill>
                  <a:srgbClr val="929292"/>
                </a:solidFill>
              </a:defRPr>
            </a:pPr>
            <a:endParaRPr lang="en-US" sz="3600" dirty="0">
              <a:solidFill>
                <a:srgbClr val="FFFFFF"/>
              </a:solidFill>
            </a:endParaRPr>
          </a:p>
          <a:p>
            <a:pPr marL="492760" indent="-182880" defTabSz="914400">
              <a:buSzPct val="100000"/>
              <a:defRPr>
                <a:solidFill>
                  <a:srgbClr val="929292"/>
                </a:solidFill>
              </a:defRPr>
            </a:pPr>
            <a:r>
              <a:rPr lang="en-US" sz="3600" dirty="0">
                <a:solidFill>
                  <a:srgbClr val="FFFFFF"/>
                </a:solidFill>
              </a:rPr>
              <a:t>Wolves changed the </a:t>
            </a:r>
            <a:r>
              <a:rPr lang="en-US" sz="3600" dirty="0" err="1">
                <a:solidFill>
                  <a:srgbClr val="FFFFFF"/>
                </a:solidFill>
              </a:rPr>
              <a:t>behaviour</a:t>
            </a:r>
            <a:r>
              <a:rPr lang="en-US" sz="3600" dirty="0">
                <a:solidFill>
                  <a:srgbClr val="FFFFFF"/>
                </a:solidFill>
              </a:rPr>
              <a:t> of large herbivores in Yellowstone National Park. Will this happen again but by a small herbivore rather than a predator?</a:t>
            </a:r>
          </a:p>
          <a:p>
            <a:pPr marL="1498600" lvl="1" indent="-182880" defTabSz="914400">
              <a:buSzPct val="100000"/>
              <a:defRPr>
                <a:solidFill>
                  <a:srgbClr val="929292"/>
                </a:solidFill>
              </a:defRPr>
            </a:pPr>
            <a:endParaRPr lang="en-US" sz="3600" dirty="0">
              <a:solidFill>
                <a:srgbClr val="FFFFFF"/>
              </a:solidFill>
            </a:endParaRPr>
          </a:p>
          <a:p>
            <a:pPr marL="1498600" lvl="1" indent="-182880" defTabSz="914400">
              <a:buSzPct val="100000"/>
              <a:defRPr>
                <a:solidFill>
                  <a:srgbClr val="929292"/>
                </a:solidFill>
              </a:defRPr>
            </a:pPr>
            <a:endParaRPr lang="en-US" sz="3600" dirty="0">
              <a:solidFill>
                <a:srgbClr val="FFFFFF"/>
              </a:solidFill>
            </a:endParaRPr>
          </a:p>
          <a:p>
            <a:pPr marL="1270000" lvl="1" indent="-182880" defTabSz="914400">
              <a:buSzPct val="100000"/>
              <a:defRPr>
                <a:solidFill>
                  <a:srgbClr val="929292"/>
                </a:solidFill>
              </a:defRPr>
            </a:pPr>
            <a:r>
              <a:rPr lang="en-US" sz="5200" b="1" dirty="0">
                <a:solidFill>
                  <a:srgbClr val="FFFFFF"/>
                </a:solidFill>
              </a:rPr>
              <a:t>How will this be studied? &amp; predictions?</a:t>
            </a:r>
          </a:p>
        </p:txBody>
      </p:sp>
      <p:pic>
        <p:nvPicPr>
          <p:cNvPr id="3074" name="Picture 2" descr="Related image">
            <a:extLst>
              <a:ext uri="{FF2B5EF4-FFF2-40B4-BE49-F238E27FC236}">
                <a16:creationId xmlns:a16="http://schemas.microsoft.com/office/drawing/2014/main" id="{39E8B7A6-2B7C-49BC-829A-5D0EE2B0FB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3" r="7809"/>
          <a:stretch/>
        </p:blipFill>
        <p:spPr bwMode="auto">
          <a:xfrm>
            <a:off x="10274926" y="1519198"/>
            <a:ext cx="12387534" cy="106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345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6" name="Rectangle 85">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00240" y="1514650"/>
            <a:ext cx="8683760" cy="1065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iscuss what you are expecting to see"/>
          <p:cNvSpPr txBox="1">
            <a:spLocks noGrp="1"/>
          </p:cNvSpPr>
          <p:nvPr>
            <p:ph type="title"/>
          </p:nvPr>
        </p:nvSpPr>
        <p:spPr>
          <a:xfrm>
            <a:off x="16011127" y="1012191"/>
            <a:ext cx="7309714" cy="3054488"/>
          </a:xfrm>
          <a:prstGeom prst="rect">
            <a:avLst/>
          </a:prstGeom>
        </p:spPr>
        <p:txBody>
          <a:bodyPr vert="horz" lIns="91440" tIns="45720" rIns="91440" bIns="45720" rtlCol="0" anchor="ctr">
            <a:normAutofit/>
          </a:bodyPr>
          <a:lstStyle>
            <a:lvl1pPr defTabSz="445770">
              <a:defRPr sz="6048"/>
            </a:lvl1pPr>
          </a:lstStyle>
          <a:p>
            <a:pPr defTabSz="914400"/>
            <a:r>
              <a:rPr lang="en-US" sz="6400" b="1" spc="-60" dirty="0"/>
              <a:t>Predictions</a:t>
            </a:r>
          </a:p>
        </p:txBody>
      </p:sp>
      <p:sp>
        <p:nvSpPr>
          <p:cNvPr id="90" name="Rectangle 89">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F6B76FC-129F-4353-96F5-3B06732FEFD5}"/>
              </a:ext>
            </a:extLst>
          </p:cNvPr>
          <p:cNvPicPr>
            <a:picLocks noChangeAspect="1"/>
          </p:cNvPicPr>
          <p:nvPr/>
        </p:nvPicPr>
        <p:blipFill rotWithShape="1">
          <a:blip r:embed="rId2"/>
          <a:srcRect l="14861" t="16840" r="42386" b="8855"/>
          <a:stretch/>
        </p:blipFill>
        <p:spPr>
          <a:xfrm>
            <a:off x="2254629" y="1012191"/>
            <a:ext cx="11959078" cy="11691617"/>
          </a:xfrm>
          <a:prstGeom prst="rect">
            <a:avLst/>
          </a:prstGeom>
        </p:spPr>
      </p:pic>
      <p:sp>
        <p:nvSpPr>
          <p:cNvPr id="141" name="If you let the audience know what you are expecting to get from the study it gives them something to look forward to as the talk progresses…"/>
          <p:cNvSpPr txBox="1">
            <a:spLocks noGrp="1"/>
          </p:cNvSpPr>
          <p:nvPr>
            <p:ph type="body" idx="1"/>
          </p:nvPr>
        </p:nvSpPr>
        <p:spPr>
          <a:xfrm>
            <a:off x="16166570" y="3686072"/>
            <a:ext cx="8217427" cy="7401028"/>
          </a:xfrm>
          <a:prstGeom prst="rect">
            <a:avLst/>
          </a:prstGeom>
        </p:spPr>
        <p:txBody>
          <a:bodyPr vert="horz" lIns="91440" tIns="45720" rIns="91440" bIns="45720" rtlCol="0" anchor="t">
            <a:normAutofit/>
          </a:bodyPr>
          <a:lstStyle/>
          <a:p>
            <a:pPr marL="309880" indent="0" defTabSz="914400">
              <a:buSzPct val="100000"/>
              <a:buNone/>
              <a:defRPr>
                <a:solidFill>
                  <a:srgbClr val="929292"/>
                </a:solidFill>
              </a:defRPr>
            </a:pPr>
            <a:r>
              <a:rPr lang="en-US" sz="3200" dirty="0">
                <a:solidFill>
                  <a:srgbClr val="FFFFFF"/>
                </a:solidFill>
              </a:rPr>
              <a:t>1. More grazing </a:t>
            </a:r>
            <a:r>
              <a:rPr lang="en-US" sz="3200" dirty="0" err="1">
                <a:solidFill>
                  <a:srgbClr val="FFFFFF"/>
                </a:solidFill>
              </a:rPr>
              <a:t>behaviours</a:t>
            </a:r>
            <a:r>
              <a:rPr lang="en-US" sz="3200" dirty="0">
                <a:solidFill>
                  <a:srgbClr val="FFFFFF"/>
                </a:solidFill>
              </a:rPr>
              <a:t> in fields</a:t>
            </a:r>
          </a:p>
          <a:p>
            <a:pPr marL="1315720" lvl="1" indent="0" defTabSz="914400">
              <a:buSzPct val="100000"/>
              <a:buNone/>
              <a:defRPr>
                <a:solidFill>
                  <a:srgbClr val="929292"/>
                </a:solidFill>
              </a:defRPr>
            </a:pPr>
            <a:r>
              <a:rPr lang="en-US" sz="3200" dirty="0">
                <a:solidFill>
                  <a:srgbClr val="FFFFFF"/>
                </a:solidFill>
              </a:rPr>
              <a:t>- Smaller vegetation height average</a:t>
            </a:r>
          </a:p>
          <a:p>
            <a:pPr marL="1498600" lvl="1" indent="-182880" defTabSz="914400">
              <a:buSzPct val="100000"/>
              <a:defRPr>
                <a:solidFill>
                  <a:srgbClr val="929292"/>
                </a:solidFill>
              </a:defRPr>
            </a:pPr>
            <a:r>
              <a:rPr lang="en-US" sz="3200" dirty="0">
                <a:solidFill>
                  <a:srgbClr val="FFFFFF"/>
                </a:solidFill>
              </a:rPr>
              <a:t>Predominantly cows &amp; pigs</a:t>
            </a:r>
          </a:p>
          <a:p>
            <a:pPr marL="309880" indent="0" defTabSz="914400">
              <a:buSzPct val="100000"/>
              <a:buNone/>
              <a:defRPr>
                <a:solidFill>
                  <a:srgbClr val="929292"/>
                </a:solidFill>
              </a:defRPr>
            </a:pPr>
            <a:endParaRPr lang="en-US" sz="3200" dirty="0">
              <a:solidFill>
                <a:srgbClr val="FFFFFF"/>
              </a:solidFill>
            </a:endParaRPr>
          </a:p>
          <a:p>
            <a:pPr marL="309880" indent="0" defTabSz="914400">
              <a:buSzPct val="100000"/>
              <a:buNone/>
              <a:defRPr>
                <a:solidFill>
                  <a:srgbClr val="929292"/>
                </a:solidFill>
              </a:defRPr>
            </a:pPr>
            <a:r>
              <a:rPr lang="en-US" sz="3200" dirty="0">
                <a:solidFill>
                  <a:srgbClr val="FFFFFF"/>
                </a:solidFill>
              </a:rPr>
              <a:t>2. More browsing </a:t>
            </a:r>
            <a:r>
              <a:rPr lang="en-US" sz="3200" dirty="0" err="1">
                <a:solidFill>
                  <a:srgbClr val="FFFFFF"/>
                </a:solidFill>
              </a:rPr>
              <a:t>behaviours</a:t>
            </a:r>
            <a:r>
              <a:rPr lang="en-US" sz="3200" dirty="0">
                <a:solidFill>
                  <a:srgbClr val="FFFFFF"/>
                </a:solidFill>
              </a:rPr>
              <a:t> in lags</a:t>
            </a:r>
          </a:p>
          <a:p>
            <a:pPr marL="1219200" lvl="1" indent="-182880" defTabSz="914400">
              <a:buSzPct val="100000"/>
              <a:defRPr>
                <a:solidFill>
                  <a:srgbClr val="929292"/>
                </a:solidFill>
              </a:defRPr>
            </a:pPr>
            <a:r>
              <a:rPr lang="en-US" sz="3200" dirty="0">
                <a:solidFill>
                  <a:srgbClr val="FFFFFF"/>
                </a:solidFill>
              </a:rPr>
              <a:t>- Deer are likely to exhibit this </a:t>
            </a:r>
            <a:r>
              <a:rPr lang="en-US" sz="3200" dirty="0" err="1">
                <a:solidFill>
                  <a:srgbClr val="FFFFFF"/>
                </a:solidFill>
              </a:rPr>
              <a:t>behaviour</a:t>
            </a:r>
            <a:r>
              <a:rPr lang="en-US" sz="3200" dirty="0">
                <a:solidFill>
                  <a:srgbClr val="FFFFFF"/>
                </a:solidFill>
              </a:rPr>
              <a:t> more than others</a:t>
            </a:r>
          </a:p>
          <a:p>
            <a:pPr marL="1219200" lvl="1" indent="-182880" defTabSz="914400">
              <a:buSzPct val="100000"/>
              <a:defRPr>
                <a:solidFill>
                  <a:srgbClr val="929292"/>
                </a:solidFill>
              </a:defRPr>
            </a:pPr>
            <a:endParaRPr lang="en-US" sz="3200" dirty="0">
              <a:solidFill>
                <a:srgbClr val="FFFFFF"/>
              </a:solidFill>
            </a:endParaRPr>
          </a:p>
          <a:p>
            <a:pPr marL="213360" indent="-182880" defTabSz="914400">
              <a:buSzPct val="100000"/>
              <a:defRPr>
                <a:solidFill>
                  <a:srgbClr val="929292"/>
                </a:solidFill>
              </a:defRPr>
            </a:pPr>
            <a:r>
              <a:rPr lang="en-US" sz="3200" dirty="0">
                <a:solidFill>
                  <a:srgbClr val="FFFFFF"/>
                </a:solidFill>
              </a:rPr>
              <a:t>3. Large herbivores tend to go to </a:t>
            </a:r>
            <a:r>
              <a:rPr lang="en-US" sz="3200" dirty="0" err="1">
                <a:solidFill>
                  <a:srgbClr val="FFFFFF"/>
                </a:solidFill>
              </a:rPr>
              <a:t>laggs</a:t>
            </a:r>
            <a:r>
              <a:rPr lang="en-US" sz="3200" dirty="0">
                <a:solidFill>
                  <a:srgbClr val="FFFFFF"/>
                </a:solidFill>
              </a:rPr>
              <a:t> for drinks and or to wallow only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How you study what you study"/>
          <p:cNvSpPr txBox="1">
            <a:spLocks noGrp="1"/>
          </p:cNvSpPr>
          <p:nvPr>
            <p:ph type="title"/>
          </p:nvPr>
        </p:nvSpPr>
        <p:spPr>
          <a:xfrm>
            <a:off x="505838" y="2247674"/>
            <a:ext cx="5894964" cy="9202366"/>
          </a:xfrm>
          <a:prstGeom prst="rect">
            <a:avLst/>
          </a:prstGeom>
        </p:spPr>
        <p:txBody>
          <a:bodyPr vert="horz" lIns="91440" tIns="45720" rIns="91440" bIns="45720" rtlCol="0" anchor="ctr">
            <a:normAutofit/>
          </a:bodyPr>
          <a:lstStyle>
            <a:lvl1pPr defTabSz="445770">
              <a:defRPr sz="6048"/>
            </a:lvl1pPr>
          </a:lstStyle>
          <a:p>
            <a:pPr defTabSz="914400"/>
            <a:r>
              <a:rPr lang="en-US" sz="16600" b="1" spc="-60" dirty="0"/>
              <a:t>How?</a:t>
            </a:r>
          </a:p>
        </p:txBody>
      </p:sp>
      <p:graphicFrame>
        <p:nvGraphicFramePr>
          <p:cNvPr id="140" name="Let the audience know how you aimed to study your phenomena…">
            <a:extLst>
              <a:ext uri="{FF2B5EF4-FFF2-40B4-BE49-F238E27FC236}">
                <a16:creationId xmlns:a16="http://schemas.microsoft.com/office/drawing/2014/main" id="{3FA16A40-762C-415A-A83D-12F041CC4648}"/>
              </a:ext>
            </a:extLst>
          </p:cNvPr>
          <p:cNvGraphicFramePr/>
          <p:nvPr>
            <p:extLst>
              <p:ext uri="{D42A27DB-BD31-4B8C-83A1-F6EECF244321}">
                <p14:modId xmlns:p14="http://schemas.microsoft.com/office/powerpoint/2010/main" val="2580464062"/>
              </p:ext>
            </p:extLst>
          </p:nvPr>
        </p:nvGraphicFramePr>
        <p:xfrm>
          <a:off x="7393018" y="876315"/>
          <a:ext cx="15456534" cy="11945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TotalTime>
  <Words>1310</Words>
  <Application>Microsoft Office PowerPoint</Application>
  <PresentationFormat>Custom</PresentationFormat>
  <Paragraphs>176</Paragraphs>
  <Slides>22</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Corbel</vt:lpstr>
      <vt:lpstr>Helvetica Neue</vt:lpstr>
      <vt:lpstr>Times New Roman</vt:lpstr>
      <vt:lpstr>Wingdings 2</vt:lpstr>
      <vt:lpstr>Frame</vt:lpstr>
      <vt:lpstr>How Does Soil Moisture Effect Large Herbivore Eating Habits in a Rewilding Landscape?</vt:lpstr>
      <vt:lpstr>Abstract</vt:lpstr>
      <vt:lpstr>Outline</vt:lpstr>
      <vt:lpstr>Introduction to Rewilding</vt:lpstr>
      <vt:lpstr>Introduction to Specie Reintroduction</vt:lpstr>
      <vt:lpstr>Ongoing studies  Devon Wildlife Trust  1. Willow canopy opened 2. Grass growing healthier 3. Diverse, dynamic habitats have formed 4. Small water sources have become large waterways  Scotland Beavers have been approved to stay!  Devon First baby wild beavers born in 2015!  Welsh &amp; Cornish projects coming soon! </vt:lpstr>
      <vt:lpstr>My Study</vt:lpstr>
      <vt:lpstr>Predictions</vt:lpstr>
      <vt:lpstr>How?</vt:lpstr>
      <vt:lpstr>PowerPoint Presentation</vt:lpstr>
      <vt:lpstr>Data Analysis</vt:lpstr>
      <vt:lpstr>Discussion of the data collected</vt:lpstr>
      <vt:lpstr>PowerPoint Presentation</vt:lpstr>
      <vt:lpstr>General Observations</vt:lpstr>
      <vt:lpstr>General Observations</vt:lpstr>
      <vt:lpstr>PowerPoint Presentation</vt:lpstr>
      <vt:lpstr>Current Findings</vt:lpstr>
      <vt:lpstr>Discussion</vt:lpstr>
      <vt:lpstr>Future work</vt:lpstr>
      <vt:lpstr>Conclusions</vt:lpstr>
      <vt:lpstr>Thank you for listening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Soil Moisture Effect Large Herbivore Eating Habits in a Rewilding Landscape?</dc:title>
  <dc:creator>Tia Wassell</dc:creator>
  <cp:lastModifiedBy>Tia Wassell</cp:lastModifiedBy>
  <cp:revision>9</cp:revision>
  <dcterms:created xsi:type="dcterms:W3CDTF">2019-08-01T21:04:59Z</dcterms:created>
  <dcterms:modified xsi:type="dcterms:W3CDTF">2019-08-01T21:51:28Z</dcterms:modified>
</cp:coreProperties>
</file>